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5143500" cx="9144000"/>
  <p:notesSz cx="6858000" cy="9144000"/>
  <p:embeddedFontLst>
    <p:embeddedFont>
      <p:font typeface="Rajdhani"/>
      <p:regular r:id="rId23"/>
      <p:bold r:id="rId24"/>
    </p:embeddedFont>
    <p:embeddedFont>
      <p:font typeface="Open Sans Light"/>
      <p:regular r:id="rId25"/>
      <p:bold r:id="rId26"/>
      <p:italic r:id="rId27"/>
      <p:boldItalic r:id="rId28"/>
    </p:embeddedFont>
    <p:embeddedFont>
      <p:font typeface="Open Sans"/>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3" roundtripDataSignature="AMtx7miZS/ycJrc9KA8bDj8dvYY/ojsVp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Rajdhani-bold.fntdata"/><Relationship Id="rId23" Type="http://schemas.openxmlformats.org/officeDocument/2006/relationships/font" Target="fonts/Rajdhani-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OpenSansLight-bold.fntdata"/><Relationship Id="rId25" Type="http://schemas.openxmlformats.org/officeDocument/2006/relationships/font" Target="fonts/OpenSansLight-regular.fntdata"/><Relationship Id="rId28" Type="http://schemas.openxmlformats.org/officeDocument/2006/relationships/font" Target="fonts/OpenSansLight-boldItalic.fntdata"/><Relationship Id="rId27" Type="http://schemas.openxmlformats.org/officeDocument/2006/relationships/font" Target="fonts/OpenSansLight-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OpenSans-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OpenSans-italic.fntdata"/><Relationship Id="rId30" Type="http://schemas.openxmlformats.org/officeDocument/2006/relationships/font" Target="fonts/OpenSans-bold.fntdata"/><Relationship Id="rId11" Type="http://schemas.openxmlformats.org/officeDocument/2006/relationships/slide" Target="slides/slide7.xml"/><Relationship Id="rId33" Type="http://customschemas.google.com/relationships/presentationmetadata" Target="metadata"/><Relationship Id="rId10" Type="http://schemas.openxmlformats.org/officeDocument/2006/relationships/slide" Target="slides/slide6.xml"/><Relationship Id="rId32" Type="http://schemas.openxmlformats.org/officeDocument/2006/relationships/font" Target="fonts/OpenSans-bold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gif>
</file>

<file path=ppt/media/image15.png>
</file>

<file path=ppt/media/image16.gif>
</file>

<file path=ppt/media/image2.pn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9pPr>
          </a:lstStyle>
          <a:p/>
        </p:txBody>
      </p:sp>
      <p:sp>
        <p:nvSpPr>
          <p:cNvPr id="5" name="Google Shape;5;n"/>
          <p:cNvSpPr txBox="1"/>
          <p:nvPr>
            <p:ph idx="3" type="hdr"/>
          </p:nvPr>
        </p:nvSpPr>
        <p:spPr>
          <a:xfrm>
            <a:off x="0" y="0"/>
            <a:ext cx="3280680" cy="53424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6" name="Google Shape;6;n"/>
          <p:cNvSpPr txBox="1"/>
          <p:nvPr>
            <p:ph idx="10" type="dt"/>
          </p:nvPr>
        </p:nvSpPr>
        <p:spPr>
          <a:xfrm>
            <a:off x="4278960" y="0"/>
            <a:ext cx="3280680" cy="53424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10157400"/>
            <a:ext cx="3280680" cy="53424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s" sz="1400" u="none" cap="none" strike="noStrike">
                <a:solidFill>
                  <a:schemeClr val="dk1"/>
                </a:solidFill>
                <a:latin typeface="Times New Roman"/>
                <a:ea typeface="Times New Roman"/>
                <a:cs typeface="Times New Roman"/>
                <a:sym typeface="Times New Roman"/>
              </a:rPr>
              <a:t>‹#›</a:t>
            </a:fld>
            <a:endParaRPr b="0" i="0" sz="14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1:notes"/>
          <p:cNvSpPr/>
          <p:nvPr>
            <p:ph idx="2" type="sldImg"/>
          </p:nvPr>
        </p:nvSpPr>
        <p:spPr>
          <a:xfrm>
            <a:off x="217488" y="812800"/>
            <a:ext cx="7124700" cy="40084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91" name="Google Shape;91;p1: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92" name="Google Shape;92;p1: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1d9c852661_0_8: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2" name="Google Shape;162;g11d9c852661_0_8: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b="1"/>
          </a:p>
        </p:txBody>
      </p:sp>
      <p:sp>
        <p:nvSpPr>
          <p:cNvPr id="163" name="Google Shape;163;g11d9c852661_0_8: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1d9c85266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1d9c852661_0_14:notes"/>
          <p:cNvSpPr txBox="1"/>
          <p:nvPr>
            <p:ph idx="1" type="body"/>
          </p:nvPr>
        </p:nvSpPr>
        <p:spPr>
          <a:xfrm>
            <a:off x="685800" y="4343400"/>
            <a:ext cx="54864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1d9c852661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1d9c852661_0_23:notes"/>
          <p:cNvSpPr txBox="1"/>
          <p:nvPr>
            <p:ph idx="1" type="body"/>
          </p:nvPr>
        </p:nvSpPr>
        <p:spPr>
          <a:xfrm>
            <a:off x="685800" y="4343400"/>
            <a:ext cx="54864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1d9c852661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1d9c852661_0_30:notes"/>
          <p:cNvSpPr txBox="1"/>
          <p:nvPr>
            <p:ph idx="1" type="body"/>
          </p:nvPr>
        </p:nvSpPr>
        <p:spPr>
          <a:xfrm>
            <a:off x="685800" y="4343400"/>
            <a:ext cx="54864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1d9c852661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1d9c852661_0_38:notes"/>
          <p:cNvSpPr txBox="1"/>
          <p:nvPr>
            <p:ph idx="1" type="body"/>
          </p:nvPr>
        </p:nvSpPr>
        <p:spPr>
          <a:xfrm>
            <a:off x="685800" y="4343400"/>
            <a:ext cx="5486400" cy="41148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ec2e0cb952_0_0: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ec2e0cb952_0_0:notes"/>
          <p:cNvSpPr txBox="1"/>
          <p:nvPr>
            <p:ph idx="1" type="body"/>
          </p:nvPr>
        </p:nvSpPr>
        <p:spPr>
          <a:xfrm>
            <a:off x="756000" y="5078520"/>
            <a:ext cx="6047700" cy="481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207" name="Google Shape;207;gec2e0cb952_0_0:notes"/>
          <p:cNvSpPr txBox="1"/>
          <p:nvPr>
            <p:ph idx="12" type="sldNum"/>
          </p:nvPr>
        </p:nvSpPr>
        <p:spPr>
          <a:xfrm>
            <a:off x="4278960" y="10157400"/>
            <a:ext cx="3280800" cy="534300"/>
          </a:xfrm>
          <a:prstGeom prst="rect">
            <a:avLst/>
          </a:prstGeom>
        </p:spPr>
        <p:txBody>
          <a:bodyPr anchorCtr="0" anchor="b" bIns="0" lIns="0" spcFirstLastPara="1" rIns="0" wrap="square" tIns="0">
            <a:noAutofit/>
          </a:bodyPr>
          <a:lstStyle/>
          <a:p>
            <a:pPr indent="0" lvl="0" marL="0" rtl="0" algn="r">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8:notes"/>
          <p:cNvSpPr/>
          <p:nvPr>
            <p:ph idx="2" type="sldImg"/>
          </p:nvPr>
        </p:nvSpPr>
        <p:spPr>
          <a:xfrm>
            <a:off x="217488" y="812800"/>
            <a:ext cx="7124700" cy="40084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3" name="Google Shape;213;p8: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214" name="Google Shape;214;p8: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e7b724aaea_0_379: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1" name="Google Shape;221;ge7b724aaea_0_379: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222" name="Google Shape;222;ge7b724aaea_0_379: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8" name="Google Shape;228;p16:notes"/>
          <p:cNvSpPr txBox="1"/>
          <p:nvPr>
            <p:ph idx="1" type="body"/>
          </p:nvPr>
        </p:nvSpPr>
        <p:spPr>
          <a:xfrm>
            <a:off x="685800" y="4343400"/>
            <a:ext cx="5486400" cy="4114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2:notes"/>
          <p:cNvSpPr/>
          <p:nvPr>
            <p:ph idx="2" type="sldImg"/>
          </p:nvPr>
        </p:nvSpPr>
        <p:spPr>
          <a:xfrm>
            <a:off x="217488" y="812800"/>
            <a:ext cx="7124700" cy="40084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97" name="Google Shape;97;p2: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98" name="Google Shape;98;p2: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p:nvPr>
            <p:ph idx="2" type="sldImg"/>
          </p:nvPr>
        </p:nvSpPr>
        <p:spPr>
          <a:xfrm>
            <a:off x="217488" y="812800"/>
            <a:ext cx="7124700" cy="40084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9" name="Google Shape;109;p3: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110" name="Google Shape;110;p3: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e7b724aaea_0_35: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17" name="Google Shape;117;ge7b724aaea_0_35: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118" name="Google Shape;118;ge7b724aaea_0_35: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5:notes"/>
          <p:cNvSpPr/>
          <p:nvPr>
            <p:ph idx="2" type="sldImg"/>
          </p:nvPr>
        </p:nvSpPr>
        <p:spPr>
          <a:xfrm>
            <a:off x="217488" y="812800"/>
            <a:ext cx="7124700" cy="4008438"/>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4" name="Google Shape;124;p5: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125" name="Google Shape;125;p5: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e7bd1330dd_0_10: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2" name="Google Shape;132;ge7bd1330dd_0_10: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b="1"/>
          </a:p>
        </p:txBody>
      </p:sp>
      <p:sp>
        <p:nvSpPr>
          <p:cNvPr id="133" name="Google Shape;133;ge7bd1330dd_0_10: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e94813554b_0_0: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0" name="Google Shape;140;ge94813554b_0_0: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b="1"/>
          </a:p>
        </p:txBody>
      </p:sp>
      <p:sp>
        <p:nvSpPr>
          <p:cNvPr id="141" name="Google Shape;141;ge94813554b_0_0: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e8e343bf6b_0_2: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7" name="Google Shape;147;ge8e343bf6b_0_2: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b="1"/>
          </a:p>
        </p:txBody>
      </p:sp>
      <p:sp>
        <p:nvSpPr>
          <p:cNvPr id="148" name="Google Shape;148;ge8e343bf6b_0_2: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1d9c852661_0_0:notes"/>
          <p:cNvSpPr/>
          <p:nvPr>
            <p:ph idx="2" type="sldImg"/>
          </p:nvPr>
        </p:nvSpPr>
        <p:spPr>
          <a:xfrm>
            <a:off x="216000" y="812520"/>
            <a:ext cx="7127400" cy="40089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5" name="Google Shape;155;g11d9c852661_0_0:notes"/>
          <p:cNvSpPr txBox="1"/>
          <p:nvPr>
            <p:ph idx="1" type="body"/>
          </p:nvPr>
        </p:nvSpPr>
        <p:spPr>
          <a:xfrm>
            <a:off x="756000" y="5078520"/>
            <a:ext cx="6047700" cy="48111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b="1"/>
          </a:p>
        </p:txBody>
      </p:sp>
      <p:sp>
        <p:nvSpPr>
          <p:cNvPr id="156" name="Google Shape;156;g11d9c852661_0_0:notes"/>
          <p:cNvSpPr txBox="1"/>
          <p:nvPr>
            <p:ph idx="12" type="sldNum"/>
          </p:nvPr>
        </p:nvSpPr>
        <p:spPr>
          <a:xfrm>
            <a:off x="4278960" y="10157400"/>
            <a:ext cx="3280800" cy="534300"/>
          </a:xfrm>
          <a:prstGeom prst="rect">
            <a:avLst/>
          </a:prstGeom>
          <a:noFill/>
          <a:ln>
            <a:noFill/>
          </a:ln>
        </p:spPr>
        <p:txBody>
          <a:bodyPr anchorCtr="0" anchor="b" bIns="0" lIns="0" spcFirstLastPara="1" rIns="0" wrap="square" tIns="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2">
  <p:cSld name="CUSTOM_3">
    <p:spTree>
      <p:nvGrpSpPr>
        <p:cNvPr id="13" name="Shape 13"/>
        <p:cNvGrpSpPr/>
        <p:nvPr/>
      </p:nvGrpSpPr>
      <p:grpSpPr>
        <a:xfrm>
          <a:off x="0" y="0"/>
          <a:ext cx="0" cy="0"/>
          <a:chOff x="0" y="0"/>
          <a:chExt cx="0" cy="0"/>
        </a:xfrm>
      </p:grpSpPr>
      <p:pic>
        <p:nvPicPr>
          <p:cNvPr id="14" name="Google Shape;14;p18"/>
          <p:cNvPicPr preferRelativeResize="0"/>
          <p:nvPr/>
        </p:nvPicPr>
        <p:blipFill rotWithShape="1">
          <a:blip r:embed="rId2">
            <a:alphaModFix/>
          </a:blip>
          <a:srcRect b="0" l="0" r="0" t="0"/>
          <a:stretch/>
        </p:blipFill>
        <p:spPr>
          <a:xfrm>
            <a:off x="-123575" y="-69225"/>
            <a:ext cx="9472072" cy="5305399"/>
          </a:xfrm>
          <a:prstGeom prst="rect">
            <a:avLst/>
          </a:prstGeom>
          <a:noFill/>
          <a:ln>
            <a:noFill/>
          </a:ln>
        </p:spPr>
      </p:pic>
      <p:sp>
        <p:nvSpPr>
          <p:cNvPr id="15" name="Google Shape;15;p18"/>
          <p:cNvSpPr txBox="1"/>
          <p:nvPr>
            <p:ph type="title"/>
          </p:nvPr>
        </p:nvSpPr>
        <p:spPr>
          <a:xfrm>
            <a:off x="4429925" y="412925"/>
            <a:ext cx="4222800" cy="25272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rgbClr val="FFFFFF"/>
              </a:buClr>
              <a:buSzPts val="4000"/>
              <a:buFont typeface="Arial"/>
              <a:buNone/>
              <a:defRPr b="1" sz="4000">
                <a:solidFill>
                  <a:srgbClr val="FFFFFF"/>
                </a:solidFill>
                <a:latin typeface="Arial"/>
                <a:ea typeface="Arial"/>
                <a:cs typeface="Arial"/>
                <a:sym typeface="Aria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4" name="Google Shape;5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5" name="Shape 55"/>
        <p:cNvGrpSpPr/>
        <p:nvPr/>
      </p:nvGrpSpPr>
      <p:grpSpPr>
        <a:xfrm>
          <a:off x="0" y="0"/>
          <a:ext cx="0" cy="0"/>
          <a:chOff x="0" y="0"/>
          <a:chExt cx="0" cy="0"/>
        </a:xfrm>
      </p:grpSpPr>
      <p:sp>
        <p:nvSpPr>
          <p:cNvPr id="56" name="Google Shape;56;p26"/>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7" name="Google Shape;57;p26"/>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8" name="Google Shape;58;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9" name="Shape 59"/>
        <p:cNvGrpSpPr/>
        <p:nvPr/>
      </p:nvGrpSpPr>
      <p:grpSpPr>
        <a:xfrm>
          <a:off x="0" y="0"/>
          <a:ext cx="0" cy="0"/>
          <a:chOff x="0" y="0"/>
          <a:chExt cx="0" cy="0"/>
        </a:xfrm>
      </p:grpSpPr>
      <p:sp>
        <p:nvSpPr>
          <p:cNvPr id="60" name="Google Shape;60;p2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61" name="Google Shape;61;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2" name="Shape 62"/>
        <p:cNvGrpSpPr/>
        <p:nvPr/>
      </p:nvGrpSpPr>
      <p:grpSpPr>
        <a:xfrm>
          <a:off x="0" y="0"/>
          <a:ext cx="0" cy="0"/>
          <a:chOff x="0" y="0"/>
          <a:chExt cx="0" cy="0"/>
        </a:xfrm>
      </p:grpSpPr>
      <p:sp>
        <p:nvSpPr>
          <p:cNvPr id="63" name="Google Shape;63;p2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8"/>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65" name="Google Shape;65;p2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6" name="Google Shape;66;p28"/>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67" name="Google Shape;67;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8" name="Shape 68"/>
        <p:cNvGrpSpPr/>
        <p:nvPr/>
      </p:nvGrpSpPr>
      <p:grpSpPr>
        <a:xfrm>
          <a:off x="0" y="0"/>
          <a:ext cx="0" cy="0"/>
          <a:chOff x="0" y="0"/>
          <a:chExt cx="0" cy="0"/>
        </a:xfrm>
      </p:grpSpPr>
      <p:sp>
        <p:nvSpPr>
          <p:cNvPr id="69" name="Google Shape;69;p29"/>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70" name="Google Shape;70;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1" name="Shape 71"/>
        <p:cNvGrpSpPr/>
        <p:nvPr/>
      </p:nvGrpSpPr>
      <p:grpSpPr>
        <a:xfrm>
          <a:off x="0" y="0"/>
          <a:ext cx="0" cy="0"/>
          <a:chOff x="0" y="0"/>
          <a:chExt cx="0" cy="0"/>
        </a:xfrm>
      </p:grpSpPr>
      <p:sp>
        <p:nvSpPr>
          <p:cNvPr id="72" name="Google Shape;72;p30"/>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73" name="Google Shape;73;p30"/>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74" name="Google Shape;74;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a-AULA">
  <p:cSld name="TITLE_1_1">
    <p:spTree>
      <p:nvGrpSpPr>
        <p:cNvPr id="75" name="Shape 75"/>
        <p:cNvGrpSpPr/>
        <p:nvPr/>
      </p:nvGrpSpPr>
      <p:grpSpPr>
        <a:xfrm>
          <a:off x="0" y="0"/>
          <a:ext cx="0" cy="0"/>
          <a:chOff x="0" y="0"/>
          <a:chExt cx="0" cy="0"/>
        </a:xfrm>
      </p:grpSpPr>
      <p:pic>
        <p:nvPicPr>
          <p:cNvPr id="76" name="Google Shape;76;p31"/>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77" name="Google Shape;77;p31"/>
          <p:cNvSpPr txBox="1"/>
          <p:nvPr>
            <p:ph type="title"/>
          </p:nvPr>
        </p:nvSpPr>
        <p:spPr>
          <a:xfrm>
            <a:off x="4759034" y="1189125"/>
            <a:ext cx="3707100" cy="2085300"/>
          </a:xfrm>
          <a:prstGeom prst="rect">
            <a:avLst/>
          </a:prstGeom>
          <a:noFill/>
          <a:ln>
            <a:noFill/>
          </a:ln>
        </p:spPr>
        <p:txBody>
          <a:bodyPr anchorCtr="0" anchor="t" bIns="91425" lIns="91425" spcFirstLastPara="1" rIns="91425" wrap="square" tIns="91425">
            <a:normAutofit/>
          </a:bodyPr>
          <a:lstStyle>
            <a:lvl1pPr lvl="0" algn="r">
              <a:lnSpc>
                <a:spcPct val="85000"/>
              </a:lnSpc>
              <a:spcBef>
                <a:spcPts val="0"/>
              </a:spcBef>
              <a:spcAft>
                <a:spcPts val="0"/>
              </a:spcAft>
              <a:buSzPts val="2800"/>
              <a:buNone/>
              <a:defRPr b="1" sz="5000">
                <a:solidFill>
                  <a:srgbClr val="FFFFFF"/>
                </a:solidFill>
                <a:latin typeface="Arial"/>
                <a:ea typeface="Arial"/>
                <a:cs typeface="Arial"/>
                <a:sym typeface="Aria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8" name="Google Shape;78;p31"/>
          <p:cNvSpPr txBox="1"/>
          <p:nvPr>
            <p:ph idx="1" type="subTitle"/>
          </p:nvPr>
        </p:nvSpPr>
        <p:spPr>
          <a:xfrm>
            <a:off x="2830209" y="877350"/>
            <a:ext cx="5635800" cy="548400"/>
          </a:xfrm>
          <a:prstGeom prst="rect">
            <a:avLst/>
          </a:prstGeom>
          <a:noFill/>
          <a:ln>
            <a:noFill/>
          </a:ln>
        </p:spPr>
        <p:txBody>
          <a:bodyPr anchorCtr="0" anchor="t" bIns="91425" lIns="91425" spcFirstLastPara="1" rIns="91425" wrap="square" tIns="91425">
            <a:normAutofit/>
          </a:bodyPr>
          <a:lstStyle>
            <a:lvl1pPr lvl="0" algn="r">
              <a:lnSpc>
                <a:spcPct val="115000"/>
              </a:lnSpc>
              <a:spcBef>
                <a:spcPts val="0"/>
              </a:spcBef>
              <a:spcAft>
                <a:spcPts val="0"/>
              </a:spcAft>
              <a:buSzPts val="1800"/>
              <a:buNone/>
              <a:defRPr sz="2000">
                <a:solidFill>
                  <a:srgbClr val="FFFFFF"/>
                </a:solidFill>
                <a:latin typeface="Arial"/>
                <a:ea typeface="Arial"/>
                <a:cs typeface="Arial"/>
                <a:sym typeface="Arial"/>
              </a:defRPr>
            </a:lvl1pPr>
            <a:lvl2pPr lvl="1" algn="r">
              <a:lnSpc>
                <a:spcPct val="115000"/>
              </a:lnSpc>
              <a:spcBef>
                <a:spcPts val="1200"/>
              </a:spcBef>
              <a:spcAft>
                <a:spcPts val="0"/>
              </a:spcAft>
              <a:buSzPts val="1400"/>
              <a:buNone/>
              <a:defRPr>
                <a:solidFill>
                  <a:srgbClr val="FFFFFF"/>
                </a:solidFill>
              </a:defRPr>
            </a:lvl2pPr>
            <a:lvl3pPr lvl="2" algn="r">
              <a:lnSpc>
                <a:spcPct val="115000"/>
              </a:lnSpc>
              <a:spcBef>
                <a:spcPts val="1200"/>
              </a:spcBef>
              <a:spcAft>
                <a:spcPts val="0"/>
              </a:spcAft>
              <a:buSzPts val="1400"/>
              <a:buNone/>
              <a:defRPr>
                <a:solidFill>
                  <a:srgbClr val="FFFFFF"/>
                </a:solidFill>
              </a:defRPr>
            </a:lvl3pPr>
            <a:lvl4pPr lvl="3" algn="r">
              <a:lnSpc>
                <a:spcPct val="115000"/>
              </a:lnSpc>
              <a:spcBef>
                <a:spcPts val="1200"/>
              </a:spcBef>
              <a:spcAft>
                <a:spcPts val="0"/>
              </a:spcAft>
              <a:buSzPts val="1400"/>
              <a:buNone/>
              <a:defRPr>
                <a:solidFill>
                  <a:srgbClr val="FFFFFF"/>
                </a:solidFill>
              </a:defRPr>
            </a:lvl4pPr>
            <a:lvl5pPr lvl="4" algn="r">
              <a:lnSpc>
                <a:spcPct val="115000"/>
              </a:lnSpc>
              <a:spcBef>
                <a:spcPts val="1200"/>
              </a:spcBef>
              <a:spcAft>
                <a:spcPts val="0"/>
              </a:spcAft>
              <a:buSzPts val="1400"/>
              <a:buNone/>
              <a:defRPr>
                <a:solidFill>
                  <a:srgbClr val="FFFFFF"/>
                </a:solidFill>
              </a:defRPr>
            </a:lvl5pPr>
            <a:lvl6pPr lvl="5" algn="r">
              <a:lnSpc>
                <a:spcPct val="115000"/>
              </a:lnSpc>
              <a:spcBef>
                <a:spcPts val="1200"/>
              </a:spcBef>
              <a:spcAft>
                <a:spcPts val="0"/>
              </a:spcAft>
              <a:buSzPts val="1400"/>
              <a:buNone/>
              <a:defRPr>
                <a:solidFill>
                  <a:srgbClr val="FFFFFF"/>
                </a:solidFill>
              </a:defRPr>
            </a:lvl6pPr>
            <a:lvl7pPr lvl="6" algn="r">
              <a:lnSpc>
                <a:spcPct val="115000"/>
              </a:lnSpc>
              <a:spcBef>
                <a:spcPts val="1200"/>
              </a:spcBef>
              <a:spcAft>
                <a:spcPts val="0"/>
              </a:spcAft>
              <a:buSzPts val="1400"/>
              <a:buNone/>
              <a:defRPr>
                <a:solidFill>
                  <a:srgbClr val="FFFFFF"/>
                </a:solidFill>
              </a:defRPr>
            </a:lvl7pPr>
            <a:lvl8pPr lvl="7" algn="r">
              <a:lnSpc>
                <a:spcPct val="115000"/>
              </a:lnSpc>
              <a:spcBef>
                <a:spcPts val="1200"/>
              </a:spcBef>
              <a:spcAft>
                <a:spcPts val="0"/>
              </a:spcAft>
              <a:buSzPts val="1400"/>
              <a:buNone/>
              <a:defRPr>
                <a:solidFill>
                  <a:srgbClr val="FFFFFF"/>
                </a:solidFill>
              </a:defRPr>
            </a:lvl8pPr>
            <a:lvl9pPr lvl="8" algn="r">
              <a:lnSpc>
                <a:spcPct val="115000"/>
              </a:lnSpc>
              <a:spcBef>
                <a:spcPts val="1200"/>
              </a:spcBef>
              <a:spcAft>
                <a:spcPts val="1200"/>
              </a:spcAft>
              <a:buSzPts val="1400"/>
              <a:buNone/>
              <a:defRPr>
                <a:solidFill>
                  <a:srgbClr val="FFFFFF"/>
                </a:solidFill>
              </a:defRPr>
            </a:lvl9pPr>
          </a:lstStyle>
          <a:p/>
        </p:txBody>
      </p:sp>
    </p:spTree>
  </p:cSld>
  <p:clrMapOvr>
    <a:masterClrMapping/>
  </p:clrMapOvr>
  <p:extLst>
    <p:ext uri="{DCECCB84-F9BA-43D5-87BE-67443E8EF086}">
      <p15:sldGuideLst>
        <p15:guide id="1" pos="5329">
          <p15:clr>
            <a:srgbClr val="FA7B17"/>
          </p15:clr>
        </p15:guide>
        <p15:guide id="2" orient="horz" pos="898">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e Corpo de Texto">
  <p:cSld name="TITLE_AND_BODY_1">
    <p:spTree>
      <p:nvGrpSpPr>
        <p:cNvPr id="79" name="Shape 79"/>
        <p:cNvGrpSpPr/>
        <p:nvPr/>
      </p:nvGrpSpPr>
      <p:grpSpPr>
        <a:xfrm>
          <a:off x="0" y="0"/>
          <a:ext cx="0" cy="0"/>
          <a:chOff x="0" y="0"/>
          <a:chExt cx="0" cy="0"/>
        </a:xfrm>
      </p:grpSpPr>
      <p:sp>
        <p:nvSpPr>
          <p:cNvPr id="80" name="Google Shape;80;p32"/>
          <p:cNvSpPr txBox="1"/>
          <p:nvPr>
            <p:ph idx="1" type="subTitle"/>
          </p:nvPr>
        </p:nvSpPr>
        <p:spPr>
          <a:xfrm>
            <a:off x="454725" y="876775"/>
            <a:ext cx="7756800" cy="7251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SzPts val="1800"/>
              <a:buNone/>
              <a:defRPr b="1" sz="2500">
                <a:latin typeface="Arial"/>
                <a:ea typeface="Arial"/>
                <a:cs typeface="Arial"/>
                <a:sym typeface="Arial"/>
              </a:defRPr>
            </a:lvl1pPr>
            <a:lvl2pPr lvl="1" algn="l">
              <a:lnSpc>
                <a:spcPct val="115000"/>
              </a:lnSpc>
              <a:spcBef>
                <a:spcPts val="1200"/>
              </a:spcBef>
              <a:spcAft>
                <a:spcPts val="0"/>
              </a:spcAft>
              <a:buSzPts val="1400"/>
              <a:buNone/>
              <a:defRPr sz="2500"/>
            </a:lvl2pPr>
            <a:lvl3pPr lvl="2" algn="l">
              <a:lnSpc>
                <a:spcPct val="115000"/>
              </a:lnSpc>
              <a:spcBef>
                <a:spcPts val="1200"/>
              </a:spcBef>
              <a:spcAft>
                <a:spcPts val="0"/>
              </a:spcAft>
              <a:buSzPts val="1400"/>
              <a:buNone/>
              <a:defRPr sz="2500"/>
            </a:lvl3pPr>
            <a:lvl4pPr lvl="3" algn="l">
              <a:lnSpc>
                <a:spcPct val="115000"/>
              </a:lnSpc>
              <a:spcBef>
                <a:spcPts val="1200"/>
              </a:spcBef>
              <a:spcAft>
                <a:spcPts val="0"/>
              </a:spcAft>
              <a:buSzPts val="1400"/>
              <a:buNone/>
              <a:defRPr sz="2500"/>
            </a:lvl4pPr>
            <a:lvl5pPr lvl="4" algn="l">
              <a:lnSpc>
                <a:spcPct val="115000"/>
              </a:lnSpc>
              <a:spcBef>
                <a:spcPts val="1200"/>
              </a:spcBef>
              <a:spcAft>
                <a:spcPts val="0"/>
              </a:spcAft>
              <a:buSzPts val="1400"/>
              <a:buNone/>
              <a:defRPr sz="2500"/>
            </a:lvl5pPr>
            <a:lvl6pPr lvl="5" algn="l">
              <a:lnSpc>
                <a:spcPct val="115000"/>
              </a:lnSpc>
              <a:spcBef>
                <a:spcPts val="1200"/>
              </a:spcBef>
              <a:spcAft>
                <a:spcPts val="0"/>
              </a:spcAft>
              <a:buSzPts val="1400"/>
              <a:buNone/>
              <a:defRPr sz="2500"/>
            </a:lvl6pPr>
            <a:lvl7pPr lvl="6" algn="l">
              <a:lnSpc>
                <a:spcPct val="115000"/>
              </a:lnSpc>
              <a:spcBef>
                <a:spcPts val="1200"/>
              </a:spcBef>
              <a:spcAft>
                <a:spcPts val="0"/>
              </a:spcAft>
              <a:buSzPts val="1400"/>
              <a:buNone/>
              <a:defRPr sz="2500"/>
            </a:lvl7pPr>
            <a:lvl8pPr lvl="7" algn="l">
              <a:lnSpc>
                <a:spcPct val="115000"/>
              </a:lnSpc>
              <a:spcBef>
                <a:spcPts val="1200"/>
              </a:spcBef>
              <a:spcAft>
                <a:spcPts val="0"/>
              </a:spcAft>
              <a:buSzPts val="1400"/>
              <a:buNone/>
              <a:defRPr sz="2500"/>
            </a:lvl8pPr>
            <a:lvl9pPr lvl="8" algn="l">
              <a:lnSpc>
                <a:spcPct val="115000"/>
              </a:lnSpc>
              <a:spcBef>
                <a:spcPts val="1200"/>
              </a:spcBef>
              <a:spcAft>
                <a:spcPts val="1200"/>
              </a:spcAft>
              <a:buSzPts val="1400"/>
              <a:buNone/>
              <a:defRPr sz="2500"/>
            </a:lvl9pPr>
          </a:lstStyle>
          <a:p/>
        </p:txBody>
      </p:sp>
      <p:sp>
        <p:nvSpPr>
          <p:cNvPr id="81" name="Google Shape;81;p32"/>
          <p:cNvSpPr txBox="1"/>
          <p:nvPr>
            <p:ph idx="2" type="body"/>
          </p:nvPr>
        </p:nvSpPr>
        <p:spPr>
          <a:xfrm>
            <a:off x="454725" y="1801038"/>
            <a:ext cx="7685100" cy="1842300"/>
          </a:xfrm>
          <a:prstGeom prst="rect">
            <a:avLst/>
          </a:prstGeom>
          <a:noFill/>
          <a:ln>
            <a:noFill/>
          </a:ln>
        </p:spPr>
        <p:txBody>
          <a:bodyPr anchorCtr="0" anchor="t" bIns="91425" lIns="91425" spcFirstLastPara="1" rIns="91425" wrap="square" tIns="91425">
            <a:normAutofit/>
          </a:bodyPr>
          <a:lstStyle>
            <a:lvl1pPr indent="-323850" lvl="0" marL="457200" algn="l">
              <a:lnSpc>
                <a:spcPct val="115000"/>
              </a:lnSpc>
              <a:spcBef>
                <a:spcPts val="0"/>
              </a:spcBef>
              <a:spcAft>
                <a:spcPts val="0"/>
              </a:spcAft>
              <a:buSzPts val="1500"/>
              <a:buFont typeface="Arial"/>
              <a:buChar char="●"/>
              <a:defRPr sz="1500">
                <a:latin typeface="Arial"/>
                <a:ea typeface="Arial"/>
                <a:cs typeface="Arial"/>
                <a:sym typeface="Arial"/>
              </a:defRPr>
            </a:lvl1pPr>
            <a:lvl2pPr indent="-323850" lvl="1" marL="914400" algn="l">
              <a:lnSpc>
                <a:spcPct val="115000"/>
              </a:lnSpc>
              <a:spcBef>
                <a:spcPts val="0"/>
              </a:spcBef>
              <a:spcAft>
                <a:spcPts val="0"/>
              </a:spcAft>
              <a:buSzPts val="1500"/>
              <a:buFont typeface="Arial"/>
              <a:buChar char="○"/>
              <a:defRPr sz="1500">
                <a:latin typeface="Arial"/>
                <a:ea typeface="Arial"/>
                <a:cs typeface="Arial"/>
                <a:sym typeface="Arial"/>
              </a:defRPr>
            </a:lvl2pPr>
            <a:lvl3pPr indent="-323850" lvl="2" marL="1371600" algn="l">
              <a:lnSpc>
                <a:spcPct val="115000"/>
              </a:lnSpc>
              <a:spcBef>
                <a:spcPts val="0"/>
              </a:spcBef>
              <a:spcAft>
                <a:spcPts val="0"/>
              </a:spcAft>
              <a:buSzPts val="1500"/>
              <a:buFont typeface="Arial"/>
              <a:buChar char="■"/>
              <a:defRPr sz="1500">
                <a:latin typeface="Arial"/>
                <a:ea typeface="Arial"/>
                <a:cs typeface="Arial"/>
                <a:sym typeface="Arial"/>
              </a:defRPr>
            </a:lvl3pPr>
            <a:lvl4pPr indent="-323850" lvl="3" marL="1828800" algn="l">
              <a:lnSpc>
                <a:spcPct val="115000"/>
              </a:lnSpc>
              <a:spcBef>
                <a:spcPts val="0"/>
              </a:spcBef>
              <a:spcAft>
                <a:spcPts val="0"/>
              </a:spcAft>
              <a:buSzPts val="1500"/>
              <a:buFont typeface="Arial"/>
              <a:buChar char="●"/>
              <a:defRPr sz="1500">
                <a:latin typeface="Arial"/>
                <a:ea typeface="Arial"/>
                <a:cs typeface="Arial"/>
                <a:sym typeface="Arial"/>
              </a:defRPr>
            </a:lvl4pPr>
            <a:lvl5pPr indent="-323850" lvl="4" marL="2286000" algn="l">
              <a:lnSpc>
                <a:spcPct val="115000"/>
              </a:lnSpc>
              <a:spcBef>
                <a:spcPts val="0"/>
              </a:spcBef>
              <a:spcAft>
                <a:spcPts val="0"/>
              </a:spcAft>
              <a:buSzPts val="1500"/>
              <a:buFont typeface="Arial"/>
              <a:buChar char="○"/>
              <a:defRPr sz="1500">
                <a:latin typeface="Arial"/>
                <a:ea typeface="Arial"/>
                <a:cs typeface="Arial"/>
                <a:sym typeface="Arial"/>
              </a:defRPr>
            </a:lvl5pPr>
            <a:lvl6pPr indent="-323850" lvl="5" marL="2743200" algn="l">
              <a:lnSpc>
                <a:spcPct val="115000"/>
              </a:lnSpc>
              <a:spcBef>
                <a:spcPts val="0"/>
              </a:spcBef>
              <a:spcAft>
                <a:spcPts val="0"/>
              </a:spcAft>
              <a:buSzPts val="1500"/>
              <a:buFont typeface="Arial"/>
              <a:buChar char="■"/>
              <a:defRPr sz="1500">
                <a:latin typeface="Arial"/>
                <a:ea typeface="Arial"/>
                <a:cs typeface="Arial"/>
                <a:sym typeface="Arial"/>
              </a:defRPr>
            </a:lvl6pPr>
            <a:lvl7pPr indent="-323850" lvl="6" marL="3200400" algn="l">
              <a:lnSpc>
                <a:spcPct val="115000"/>
              </a:lnSpc>
              <a:spcBef>
                <a:spcPts val="0"/>
              </a:spcBef>
              <a:spcAft>
                <a:spcPts val="0"/>
              </a:spcAft>
              <a:buSzPts val="1500"/>
              <a:buFont typeface="Arial"/>
              <a:buChar char="●"/>
              <a:defRPr sz="1500">
                <a:latin typeface="Arial"/>
                <a:ea typeface="Arial"/>
                <a:cs typeface="Arial"/>
                <a:sym typeface="Arial"/>
              </a:defRPr>
            </a:lvl7pPr>
            <a:lvl8pPr indent="-323850" lvl="7" marL="3657600" algn="l">
              <a:lnSpc>
                <a:spcPct val="115000"/>
              </a:lnSpc>
              <a:spcBef>
                <a:spcPts val="0"/>
              </a:spcBef>
              <a:spcAft>
                <a:spcPts val="0"/>
              </a:spcAft>
              <a:buSzPts val="1500"/>
              <a:buFont typeface="Arial"/>
              <a:buChar char="○"/>
              <a:defRPr sz="1500">
                <a:latin typeface="Arial"/>
                <a:ea typeface="Arial"/>
                <a:cs typeface="Arial"/>
                <a:sym typeface="Arial"/>
              </a:defRPr>
            </a:lvl8pPr>
            <a:lvl9pPr indent="-323850" lvl="8" marL="4114800" algn="l">
              <a:lnSpc>
                <a:spcPct val="115000"/>
              </a:lnSpc>
              <a:spcBef>
                <a:spcPts val="0"/>
              </a:spcBef>
              <a:spcAft>
                <a:spcPts val="0"/>
              </a:spcAft>
              <a:buSzPts val="1500"/>
              <a:buFont typeface="Arial"/>
              <a:buChar char="■"/>
              <a:defRPr sz="1500">
                <a:latin typeface="Arial"/>
                <a:ea typeface="Arial"/>
                <a:cs typeface="Arial"/>
                <a:sym typeface="Arial"/>
              </a:defRPr>
            </a:lvl9pPr>
          </a:lstStyle>
          <a:p/>
        </p:txBody>
      </p:sp>
      <p:pic>
        <p:nvPicPr>
          <p:cNvPr id="82" name="Google Shape;82;p32"/>
          <p:cNvPicPr preferRelativeResize="0"/>
          <p:nvPr/>
        </p:nvPicPr>
        <p:blipFill rotWithShape="1">
          <a:blip r:embed="rId2">
            <a:alphaModFix/>
          </a:blip>
          <a:srcRect b="0" l="0" r="0" t="0"/>
          <a:stretch/>
        </p:blipFill>
        <p:spPr>
          <a:xfrm>
            <a:off x="-51895" y="4696245"/>
            <a:ext cx="9260323" cy="459025"/>
          </a:xfrm>
          <a:prstGeom prst="rect">
            <a:avLst/>
          </a:prstGeom>
          <a:noFill/>
          <a:ln>
            <a:noFill/>
          </a:ln>
        </p:spPr>
      </p:pic>
      <p:sp>
        <p:nvSpPr>
          <p:cNvPr id="83" name="Google Shape;83;p32"/>
          <p:cNvSpPr txBox="1"/>
          <p:nvPr>
            <p:ph idx="3" type="subTitle"/>
          </p:nvPr>
        </p:nvSpPr>
        <p:spPr>
          <a:xfrm>
            <a:off x="87525" y="4860900"/>
            <a:ext cx="5635800" cy="282600"/>
          </a:xfrm>
          <a:prstGeom prst="rect">
            <a:avLst/>
          </a:prstGeom>
          <a:noFill/>
          <a:ln>
            <a:noFill/>
          </a:ln>
        </p:spPr>
        <p:txBody>
          <a:bodyPr anchorCtr="0" anchor="ctr" bIns="91425" lIns="91425" spcFirstLastPara="1" rIns="91425" wrap="square" tIns="91425">
            <a:normAutofit/>
          </a:bodyPr>
          <a:lstStyle>
            <a:lvl1pPr lvl="0" algn="l">
              <a:lnSpc>
                <a:spcPct val="115000"/>
              </a:lnSpc>
              <a:spcBef>
                <a:spcPts val="0"/>
              </a:spcBef>
              <a:spcAft>
                <a:spcPts val="0"/>
              </a:spcAft>
              <a:buSzPts val="1800"/>
              <a:buNone/>
              <a:defRPr sz="1400">
                <a:solidFill>
                  <a:srgbClr val="FFFFFF"/>
                </a:solidFill>
                <a:latin typeface="Arial"/>
                <a:ea typeface="Arial"/>
                <a:cs typeface="Arial"/>
                <a:sym typeface="Arial"/>
              </a:defRPr>
            </a:lvl1pPr>
            <a:lvl2pPr lvl="1" algn="l">
              <a:lnSpc>
                <a:spcPct val="115000"/>
              </a:lnSpc>
              <a:spcBef>
                <a:spcPts val="1200"/>
              </a:spcBef>
              <a:spcAft>
                <a:spcPts val="0"/>
              </a:spcAft>
              <a:buSzPts val="1400"/>
              <a:buNone/>
              <a:defRPr sz="1400">
                <a:solidFill>
                  <a:srgbClr val="FFFFFF"/>
                </a:solidFill>
                <a:latin typeface="Arial"/>
                <a:ea typeface="Arial"/>
                <a:cs typeface="Arial"/>
                <a:sym typeface="Arial"/>
              </a:defRPr>
            </a:lvl2pPr>
            <a:lvl3pPr lvl="2" algn="l">
              <a:lnSpc>
                <a:spcPct val="115000"/>
              </a:lnSpc>
              <a:spcBef>
                <a:spcPts val="1200"/>
              </a:spcBef>
              <a:spcAft>
                <a:spcPts val="0"/>
              </a:spcAft>
              <a:buSzPts val="1400"/>
              <a:buNone/>
              <a:defRPr sz="1400">
                <a:solidFill>
                  <a:srgbClr val="FFFFFF"/>
                </a:solidFill>
                <a:latin typeface="Arial"/>
                <a:ea typeface="Arial"/>
                <a:cs typeface="Arial"/>
                <a:sym typeface="Arial"/>
              </a:defRPr>
            </a:lvl3pPr>
            <a:lvl4pPr lvl="3" algn="l">
              <a:lnSpc>
                <a:spcPct val="115000"/>
              </a:lnSpc>
              <a:spcBef>
                <a:spcPts val="1200"/>
              </a:spcBef>
              <a:spcAft>
                <a:spcPts val="0"/>
              </a:spcAft>
              <a:buSzPts val="1400"/>
              <a:buNone/>
              <a:defRPr sz="1400">
                <a:solidFill>
                  <a:srgbClr val="FFFFFF"/>
                </a:solidFill>
                <a:latin typeface="Arial"/>
                <a:ea typeface="Arial"/>
                <a:cs typeface="Arial"/>
                <a:sym typeface="Arial"/>
              </a:defRPr>
            </a:lvl4pPr>
            <a:lvl5pPr lvl="4" algn="l">
              <a:lnSpc>
                <a:spcPct val="115000"/>
              </a:lnSpc>
              <a:spcBef>
                <a:spcPts val="1200"/>
              </a:spcBef>
              <a:spcAft>
                <a:spcPts val="0"/>
              </a:spcAft>
              <a:buSzPts val="1400"/>
              <a:buNone/>
              <a:defRPr sz="1400">
                <a:solidFill>
                  <a:srgbClr val="FFFFFF"/>
                </a:solidFill>
                <a:latin typeface="Arial"/>
                <a:ea typeface="Arial"/>
                <a:cs typeface="Arial"/>
                <a:sym typeface="Arial"/>
              </a:defRPr>
            </a:lvl5pPr>
            <a:lvl6pPr lvl="5" algn="l">
              <a:lnSpc>
                <a:spcPct val="115000"/>
              </a:lnSpc>
              <a:spcBef>
                <a:spcPts val="1200"/>
              </a:spcBef>
              <a:spcAft>
                <a:spcPts val="0"/>
              </a:spcAft>
              <a:buSzPts val="1400"/>
              <a:buNone/>
              <a:defRPr sz="1400">
                <a:solidFill>
                  <a:srgbClr val="FFFFFF"/>
                </a:solidFill>
                <a:latin typeface="Arial"/>
                <a:ea typeface="Arial"/>
                <a:cs typeface="Arial"/>
                <a:sym typeface="Arial"/>
              </a:defRPr>
            </a:lvl6pPr>
            <a:lvl7pPr lvl="6" algn="l">
              <a:lnSpc>
                <a:spcPct val="115000"/>
              </a:lnSpc>
              <a:spcBef>
                <a:spcPts val="1200"/>
              </a:spcBef>
              <a:spcAft>
                <a:spcPts val="0"/>
              </a:spcAft>
              <a:buSzPts val="1400"/>
              <a:buNone/>
              <a:defRPr sz="1400">
                <a:solidFill>
                  <a:srgbClr val="FFFFFF"/>
                </a:solidFill>
                <a:latin typeface="Arial"/>
                <a:ea typeface="Arial"/>
                <a:cs typeface="Arial"/>
                <a:sym typeface="Arial"/>
              </a:defRPr>
            </a:lvl7pPr>
            <a:lvl8pPr lvl="7" algn="l">
              <a:lnSpc>
                <a:spcPct val="115000"/>
              </a:lnSpc>
              <a:spcBef>
                <a:spcPts val="1200"/>
              </a:spcBef>
              <a:spcAft>
                <a:spcPts val="0"/>
              </a:spcAft>
              <a:buSzPts val="1400"/>
              <a:buNone/>
              <a:defRPr sz="1400">
                <a:solidFill>
                  <a:srgbClr val="FFFFFF"/>
                </a:solidFill>
                <a:latin typeface="Arial"/>
                <a:ea typeface="Arial"/>
                <a:cs typeface="Arial"/>
                <a:sym typeface="Arial"/>
              </a:defRPr>
            </a:lvl8pPr>
            <a:lvl9pPr lvl="8" algn="l">
              <a:lnSpc>
                <a:spcPct val="115000"/>
              </a:lnSpc>
              <a:spcBef>
                <a:spcPts val="1200"/>
              </a:spcBef>
              <a:spcAft>
                <a:spcPts val="1200"/>
              </a:spcAft>
              <a:buSzPts val="1400"/>
              <a:buNone/>
              <a:defRPr sz="1400">
                <a:solidFill>
                  <a:srgbClr val="FFFFFF"/>
                </a:solidFill>
                <a:latin typeface="Arial"/>
                <a:ea typeface="Arial"/>
                <a:cs typeface="Arial"/>
                <a:sym typeface="Aria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a-AULA 1">
  <p:cSld name="TITLE_1_1_1">
    <p:spTree>
      <p:nvGrpSpPr>
        <p:cNvPr id="84" name="Shape 84"/>
        <p:cNvGrpSpPr/>
        <p:nvPr/>
      </p:nvGrpSpPr>
      <p:grpSpPr>
        <a:xfrm>
          <a:off x="0" y="0"/>
          <a:ext cx="0" cy="0"/>
          <a:chOff x="0" y="0"/>
          <a:chExt cx="0" cy="0"/>
        </a:xfrm>
      </p:grpSpPr>
      <p:pic>
        <p:nvPicPr>
          <p:cNvPr id="85" name="Google Shape;85;p33"/>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86" name="Google Shape;86;p33"/>
          <p:cNvSpPr txBox="1"/>
          <p:nvPr>
            <p:ph idx="1" type="subTitle"/>
          </p:nvPr>
        </p:nvSpPr>
        <p:spPr>
          <a:xfrm>
            <a:off x="388400" y="724325"/>
            <a:ext cx="3860700" cy="548400"/>
          </a:xfrm>
          <a:prstGeom prst="rect">
            <a:avLst/>
          </a:prstGeom>
          <a:noFill/>
          <a:ln>
            <a:noFill/>
          </a:ln>
        </p:spPr>
        <p:txBody>
          <a:bodyPr anchorCtr="0" anchor="t" bIns="91425" lIns="91425" spcFirstLastPara="1" rIns="91425" wrap="square" tIns="91425">
            <a:normAutofit/>
          </a:bodyPr>
          <a:lstStyle>
            <a:lvl1pPr lvl="0" algn="r">
              <a:lnSpc>
                <a:spcPct val="115000"/>
              </a:lnSpc>
              <a:spcBef>
                <a:spcPts val="0"/>
              </a:spcBef>
              <a:spcAft>
                <a:spcPts val="0"/>
              </a:spcAft>
              <a:buSzPts val="1800"/>
              <a:buNone/>
              <a:defRPr sz="2000">
                <a:solidFill>
                  <a:srgbClr val="FFFFFF"/>
                </a:solidFill>
                <a:latin typeface="Arial"/>
                <a:ea typeface="Arial"/>
                <a:cs typeface="Arial"/>
                <a:sym typeface="Arial"/>
              </a:defRPr>
            </a:lvl1pPr>
            <a:lvl2pPr lvl="1" algn="r">
              <a:lnSpc>
                <a:spcPct val="115000"/>
              </a:lnSpc>
              <a:spcBef>
                <a:spcPts val="1200"/>
              </a:spcBef>
              <a:spcAft>
                <a:spcPts val="0"/>
              </a:spcAft>
              <a:buSzPts val="1400"/>
              <a:buNone/>
              <a:defRPr>
                <a:solidFill>
                  <a:srgbClr val="FFFFFF"/>
                </a:solidFill>
              </a:defRPr>
            </a:lvl2pPr>
            <a:lvl3pPr lvl="2" algn="r">
              <a:lnSpc>
                <a:spcPct val="115000"/>
              </a:lnSpc>
              <a:spcBef>
                <a:spcPts val="1200"/>
              </a:spcBef>
              <a:spcAft>
                <a:spcPts val="0"/>
              </a:spcAft>
              <a:buSzPts val="1400"/>
              <a:buNone/>
              <a:defRPr>
                <a:solidFill>
                  <a:srgbClr val="FFFFFF"/>
                </a:solidFill>
              </a:defRPr>
            </a:lvl3pPr>
            <a:lvl4pPr lvl="3" algn="r">
              <a:lnSpc>
                <a:spcPct val="115000"/>
              </a:lnSpc>
              <a:spcBef>
                <a:spcPts val="1200"/>
              </a:spcBef>
              <a:spcAft>
                <a:spcPts val="0"/>
              </a:spcAft>
              <a:buSzPts val="1400"/>
              <a:buNone/>
              <a:defRPr>
                <a:solidFill>
                  <a:srgbClr val="FFFFFF"/>
                </a:solidFill>
              </a:defRPr>
            </a:lvl4pPr>
            <a:lvl5pPr lvl="4" algn="r">
              <a:lnSpc>
                <a:spcPct val="115000"/>
              </a:lnSpc>
              <a:spcBef>
                <a:spcPts val="1200"/>
              </a:spcBef>
              <a:spcAft>
                <a:spcPts val="0"/>
              </a:spcAft>
              <a:buSzPts val="1400"/>
              <a:buNone/>
              <a:defRPr>
                <a:solidFill>
                  <a:srgbClr val="FFFFFF"/>
                </a:solidFill>
              </a:defRPr>
            </a:lvl5pPr>
            <a:lvl6pPr lvl="5" algn="r">
              <a:lnSpc>
                <a:spcPct val="115000"/>
              </a:lnSpc>
              <a:spcBef>
                <a:spcPts val="1200"/>
              </a:spcBef>
              <a:spcAft>
                <a:spcPts val="0"/>
              </a:spcAft>
              <a:buSzPts val="1400"/>
              <a:buNone/>
              <a:defRPr>
                <a:solidFill>
                  <a:srgbClr val="FFFFFF"/>
                </a:solidFill>
              </a:defRPr>
            </a:lvl6pPr>
            <a:lvl7pPr lvl="6" algn="r">
              <a:lnSpc>
                <a:spcPct val="115000"/>
              </a:lnSpc>
              <a:spcBef>
                <a:spcPts val="1200"/>
              </a:spcBef>
              <a:spcAft>
                <a:spcPts val="0"/>
              </a:spcAft>
              <a:buSzPts val="1400"/>
              <a:buNone/>
              <a:defRPr>
                <a:solidFill>
                  <a:srgbClr val="FFFFFF"/>
                </a:solidFill>
              </a:defRPr>
            </a:lvl7pPr>
            <a:lvl8pPr lvl="7" algn="r">
              <a:lnSpc>
                <a:spcPct val="115000"/>
              </a:lnSpc>
              <a:spcBef>
                <a:spcPts val="1200"/>
              </a:spcBef>
              <a:spcAft>
                <a:spcPts val="0"/>
              </a:spcAft>
              <a:buSzPts val="1400"/>
              <a:buNone/>
              <a:defRPr>
                <a:solidFill>
                  <a:srgbClr val="FFFFFF"/>
                </a:solidFill>
              </a:defRPr>
            </a:lvl8pPr>
            <a:lvl9pPr lvl="8" algn="r">
              <a:lnSpc>
                <a:spcPct val="115000"/>
              </a:lnSpc>
              <a:spcBef>
                <a:spcPts val="1200"/>
              </a:spcBef>
              <a:spcAft>
                <a:spcPts val="1200"/>
              </a:spcAft>
              <a:buSzPts val="1400"/>
              <a:buNone/>
              <a:defRPr>
                <a:solidFill>
                  <a:srgbClr val="FFFFFF"/>
                </a:solidFill>
              </a:defRPr>
            </a:lvl9pPr>
          </a:lstStyle>
          <a:p/>
        </p:txBody>
      </p:sp>
    </p:spTree>
  </p:cSld>
  <p:clrMapOvr>
    <a:masterClrMapping/>
  </p:clrMapOvr>
  <p:extLst>
    <p:ext uri="{DCECCB84-F9BA-43D5-87BE-67443E8EF086}">
      <p15:sldGuideLst>
        <p15:guide id="1" pos="5329">
          <p15:clr>
            <a:srgbClr val="FA7B17"/>
          </p15:clr>
        </p15:guide>
        <p15:guide id="2" orient="horz" pos="898">
          <p15:clr>
            <a:srgbClr val="FA7B17"/>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personalizado 1">
  <p:cSld name="CUSTOM_6">
    <p:spTree>
      <p:nvGrpSpPr>
        <p:cNvPr id="87" name="Shape 87"/>
        <p:cNvGrpSpPr/>
        <p:nvPr/>
      </p:nvGrpSpPr>
      <p:grpSpPr>
        <a:xfrm>
          <a:off x="0" y="0"/>
          <a:ext cx="0" cy="0"/>
          <a:chOff x="0" y="0"/>
          <a:chExt cx="0" cy="0"/>
        </a:xfrm>
      </p:grpSpPr>
      <p:sp>
        <p:nvSpPr>
          <p:cNvPr id="88" name="Google Shape;88;p34"/>
          <p:cNvSpPr/>
          <p:nvPr/>
        </p:nvSpPr>
        <p:spPr>
          <a:xfrm>
            <a:off x="-23150" y="0"/>
            <a:ext cx="9179700" cy="51561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3">
  <p:cSld name="CUSTOM_4">
    <p:spTree>
      <p:nvGrpSpPr>
        <p:cNvPr id="16" name="Shape 16"/>
        <p:cNvGrpSpPr/>
        <p:nvPr/>
      </p:nvGrpSpPr>
      <p:grpSpPr>
        <a:xfrm>
          <a:off x="0" y="0"/>
          <a:ext cx="0" cy="0"/>
          <a:chOff x="0" y="0"/>
          <a:chExt cx="0" cy="0"/>
        </a:xfrm>
      </p:grpSpPr>
      <p:pic>
        <p:nvPicPr>
          <p:cNvPr id="17" name="Google Shape;17;p19"/>
          <p:cNvPicPr preferRelativeResize="0"/>
          <p:nvPr/>
        </p:nvPicPr>
        <p:blipFill rotWithShape="1">
          <a:blip r:embed="rId2">
            <a:alphaModFix/>
          </a:blip>
          <a:srcRect b="-10915" l="50" r="-40" t="-19237"/>
          <a:stretch/>
        </p:blipFill>
        <p:spPr>
          <a:xfrm>
            <a:off x="-21437" y="4679282"/>
            <a:ext cx="9186872" cy="542469"/>
          </a:xfrm>
          <a:prstGeom prst="rect">
            <a:avLst/>
          </a:prstGeom>
          <a:noFill/>
          <a:ln>
            <a:noFill/>
          </a:ln>
        </p:spPr>
      </p:pic>
      <p:pic>
        <p:nvPicPr>
          <p:cNvPr id="18" name="Google Shape;18;p19"/>
          <p:cNvPicPr preferRelativeResize="0"/>
          <p:nvPr/>
        </p:nvPicPr>
        <p:blipFill rotWithShape="1">
          <a:blip r:embed="rId3">
            <a:alphaModFix/>
          </a:blip>
          <a:srcRect b="0" l="0" r="0" t="0"/>
          <a:stretch/>
        </p:blipFill>
        <p:spPr>
          <a:xfrm>
            <a:off x="0" y="0"/>
            <a:ext cx="9144001" cy="959923"/>
          </a:xfrm>
          <a:prstGeom prst="rect">
            <a:avLst/>
          </a:prstGeom>
          <a:noFill/>
          <a:ln>
            <a:noFill/>
          </a:ln>
        </p:spPr>
      </p:pic>
      <p:sp>
        <p:nvSpPr>
          <p:cNvPr id="19" name="Google Shape;19;p19"/>
          <p:cNvSpPr txBox="1"/>
          <p:nvPr>
            <p:ph type="title"/>
          </p:nvPr>
        </p:nvSpPr>
        <p:spPr>
          <a:xfrm>
            <a:off x="681675" y="950450"/>
            <a:ext cx="6038400" cy="6951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rgbClr val="EC183F"/>
              </a:buClr>
              <a:buSzPts val="2500"/>
              <a:buFont typeface="Arial"/>
              <a:buNone/>
              <a:defRPr b="1" sz="2500">
                <a:solidFill>
                  <a:srgbClr val="EC183F"/>
                </a:solidFill>
                <a:latin typeface="Arial"/>
                <a:ea typeface="Arial"/>
                <a:cs typeface="Arial"/>
                <a:sym typeface="Aria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 name="Google Shape;20;p19"/>
          <p:cNvSpPr txBox="1"/>
          <p:nvPr>
            <p:ph idx="1" type="subTitle"/>
          </p:nvPr>
        </p:nvSpPr>
        <p:spPr>
          <a:xfrm>
            <a:off x="681675" y="1943100"/>
            <a:ext cx="3892500" cy="10812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rgbClr val="434343"/>
              </a:buClr>
              <a:buSzPts val="2000"/>
              <a:buFont typeface="Arial"/>
              <a:buNone/>
              <a:defRPr b="1" sz="2000">
                <a:solidFill>
                  <a:srgbClr val="434343"/>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21" name="Google Shape;21;p19"/>
          <p:cNvSpPr txBox="1"/>
          <p:nvPr>
            <p:ph idx="2" type="subTitle"/>
          </p:nvPr>
        </p:nvSpPr>
        <p:spPr>
          <a:xfrm>
            <a:off x="698150" y="3291950"/>
            <a:ext cx="3892500" cy="6984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rgbClr val="434343"/>
              </a:buClr>
              <a:buSzPts val="1600"/>
              <a:buFont typeface="Arial"/>
              <a:buNone/>
              <a:defRPr sz="1600">
                <a:solidFill>
                  <a:srgbClr val="434343"/>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22" name="Google Shape;22;p19"/>
          <p:cNvSpPr txBox="1"/>
          <p:nvPr/>
        </p:nvSpPr>
        <p:spPr>
          <a:xfrm>
            <a:off x="1024575" y="4863525"/>
            <a:ext cx="2893200" cy="279900"/>
          </a:xfrm>
          <a:prstGeom prst="rect">
            <a:avLst/>
          </a:prstGeom>
          <a:noFill/>
          <a:ln>
            <a:noFill/>
          </a:ln>
        </p:spPr>
        <p:txBody>
          <a:bodyPr anchorCtr="0" anchor="ctr" bIns="22850" lIns="45725" spcFirstLastPara="1" rIns="45725" wrap="square" tIns="22850">
            <a:noAutofit/>
          </a:bodyPr>
          <a:lstStyle/>
          <a:p>
            <a:pPr indent="0" lvl="0" marL="0" marR="0" rtl="0" algn="l">
              <a:lnSpc>
                <a:spcPct val="100000"/>
              </a:lnSpc>
              <a:spcBef>
                <a:spcPts val="0"/>
              </a:spcBef>
              <a:spcAft>
                <a:spcPts val="0"/>
              </a:spcAft>
              <a:buClr>
                <a:schemeClr val="dk1"/>
              </a:buClr>
              <a:buSzPts val="1100"/>
              <a:buFont typeface="Arial"/>
              <a:buNone/>
            </a:pPr>
            <a:r>
              <a:rPr b="0" i="0" lang="es" sz="900" u="none" cap="none" strike="noStrike">
                <a:solidFill>
                  <a:schemeClr val="lt1"/>
                </a:solidFill>
                <a:latin typeface="Arial"/>
                <a:ea typeface="Arial"/>
                <a:cs typeface="Arial"/>
                <a:sym typeface="Arial"/>
              </a:rPr>
              <a:t>INFRA l</a:t>
            </a:r>
            <a:endParaRPr b="0" i="0" sz="9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seño personalizado 3 1">
  <p:cSld name="CUSTOM_4_2">
    <p:spTree>
      <p:nvGrpSpPr>
        <p:cNvPr id="23" name="Shape 23"/>
        <p:cNvGrpSpPr/>
        <p:nvPr/>
      </p:nvGrpSpPr>
      <p:grpSpPr>
        <a:xfrm>
          <a:off x="0" y="0"/>
          <a:ext cx="0" cy="0"/>
          <a:chOff x="0" y="0"/>
          <a:chExt cx="0" cy="0"/>
        </a:xfrm>
      </p:grpSpPr>
      <p:pic>
        <p:nvPicPr>
          <p:cNvPr id="24" name="Google Shape;24;ge7b724aaea_0_372"/>
          <p:cNvPicPr preferRelativeResize="0"/>
          <p:nvPr/>
        </p:nvPicPr>
        <p:blipFill rotWithShape="1">
          <a:blip r:embed="rId2">
            <a:alphaModFix/>
          </a:blip>
          <a:srcRect b="-10915" l="50" r="-44" t="-19237"/>
          <a:stretch/>
        </p:blipFill>
        <p:spPr>
          <a:xfrm>
            <a:off x="-21437" y="4679282"/>
            <a:ext cx="9186872" cy="542469"/>
          </a:xfrm>
          <a:prstGeom prst="rect">
            <a:avLst/>
          </a:prstGeom>
          <a:noFill/>
          <a:ln>
            <a:noFill/>
          </a:ln>
        </p:spPr>
      </p:pic>
      <p:pic>
        <p:nvPicPr>
          <p:cNvPr id="25" name="Google Shape;25;ge7b724aaea_0_372"/>
          <p:cNvPicPr preferRelativeResize="0"/>
          <p:nvPr/>
        </p:nvPicPr>
        <p:blipFill rotWithShape="1">
          <a:blip r:embed="rId3">
            <a:alphaModFix/>
          </a:blip>
          <a:srcRect b="0" l="0" r="0" t="0"/>
          <a:stretch/>
        </p:blipFill>
        <p:spPr>
          <a:xfrm>
            <a:off x="0" y="0"/>
            <a:ext cx="9144001" cy="959923"/>
          </a:xfrm>
          <a:prstGeom prst="rect">
            <a:avLst/>
          </a:prstGeom>
          <a:noFill/>
          <a:ln>
            <a:noFill/>
          </a:ln>
        </p:spPr>
      </p:pic>
      <p:sp>
        <p:nvSpPr>
          <p:cNvPr id="26" name="Google Shape;26;ge7b724aaea_0_372"/>
          <p:cNvSpPr txBox="1"/>
          <p:nvPr>
            <p:ph type="title"/>
          </p:nvPr>
        </p:nvSpPr>
        <p:spPr>
          <a:xfrm>
            <a:off x="681675" y="950450"/>
            <a:ext cx="6038400" cy="6951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rgbClr val="EC183F"/>
              </a:buClr>
              <a:buSzPts val="2500"/>
              <a:buFont typeface="Arial"/>
              <a:buNone/>
              <a:defRPr b="1" sz="2500">
                <a:solidFill>
                  <a:srgbClr val="EC183F"/>
                </a:solidFill>
                <a:latin typeface="Arial"/>
                <a:ea typeface="Arial"/>
                <a:cs typeface="Arial"/>
                <a:sym typeface="Aria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ge7b724aaea_0_372"/>
          <p:cNvSpPr txBox="1"/>
          <p:nvPr>
            <p:ph idx="1" type="subTitle"/>
          </p:nvPr>
        </p:nvSpPr>
        <p:spPr>
          <a:xfrm>
            <a:off x="681675" y="1943100"/>
            <a:ext cx="3892500" cy="10812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rgbClr val="434343"/>
              </a:buClr>
              <a:buSzPts val="2000"/>
              <a:buFont typeface="Arial"/>
              <a:buNone/>
              <a:defRPr b="1" sz="2000">
                <a:solidFill>
                  <a:srgbClr val="434343"/>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28" name="Google Shape;28;ge7b724aaea_0_372"/>
          <p:cNvSpPr txBox="1"/>
          <p:nvPr>
            <p:ph idx="2" type="subTitle"/>
          </p:nvPr>
        </p:nvSpPr>
        <p:spPr>
          <a:xfrm>
            <a:off x="698150" y="3291950"/>
            <a:ext cx="3892500" cy="6984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rgbClr val="434343"/>
              </a:buClr>
              <a:buSzPts val="1600"/>
              <a:buFont typeface="Arial"/>
              <a:buNone/>
              <a:defRPr sz="1600">
                <a:solidFill>
                  <a:srgbClr val="434343"/>
                </a:solidFill>
                <a:latin typeface="Arial"/>
                <a:ea typeface="Arial"/>
                <a:cs typeface="Arial"/>
                <a:sym typeface="Aria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29" name="Google Shape;29;ge7b724aaea_0_372"/>
          <p:cNvSpPr txBox="1"/>
          <p:nvPr/>
        </p:nvSpPr>
        <p:spPr>
          <a:xfrm>
            <a:off x="1024575" y="4863525"/>
            <a:ext cx="2187900" cy="279900"/>
          </a:xfrm>
          <a:prstGeom prst="rect">
            <a:avLst/>
          </a:prstGeom>
          <a:noFill/>
          <a:ln>
            <a:noFill/>
          </a:ln>
        </p:spPr>
        <p:txBody>
          <a:bodyPr anchorCtr="0" anchor="ctr" bIns="22850" lIns="45725" spcFirstLastPara="1" rIns="45725" wrap="square" tIns="22850">
            <a:noAutofit/>
          </a:bodyPr>
          <a:lstStyle/>
          <a:p>
            <a:pPr indent="0" lvl="0" marL="0" marR="0" rtl="0" algn="l">
              <a:lnSpc>
                <a:spcPct val="100000"/>
              </a:lnSpc>
              <a:spcBef>
                <a:spcPts val="0"/>
              </a:spcBef>
              <a:spcAft>
                <a:spcPts val="0"/>
              </a:spcAft>
              <a:buClr>
                <a:srgbClr val="000000"/>
              </a:buClr>
              <a:buSzPts val="900"/>
              <a:buFont typeface="Arial"/>
              <a:buNone/>
            </a:pPr>
            <a:r>
              <a:rPr b="0" i="0" lang="es" sz="900" u="none" cap="none" strike="noStrike">
                <a:solidFill>
                  <a:srgbClr val="FFFFFF"/>
                </a:solidFill>
                <a:latin typeface="Arial"/>
                <a:ea typeface="Arial"/>
                <a:cs typeface="Arial"/>
                <a:sym typeface="Arial"/>
              </a:rPr>
              <a:t>INFRA 1</a:t>
            </a:r>
            <a:endParaRPr b="0" i="0" sz="900" u="none" cap="none" strike="noStrike">
              <a:solidFill>
                <a:srgbClr val="FFFFFF"/>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0" name="Shape 30"/>
        <p:cNvGrpSpPr/>
        <p:nvPr/>
      </p:nvGrpSpPr>
      <p:grpSpPr>
        <a:xfrm>
          <a:off x="0" y="0"/>
          <a:ext cx="0" cy="0"/>
          <a:chOff x="0" y="0"/>
          <a:chExt cx="0" cy="0"/>
        </a:xfrm>
      </p:grpSpPr>
      <p:sp>
        <p:nvSpPr>
          <p:cNvPr id="31" name="Google Shape;31;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dice">
  <p:cSld name="CUSTOM_2">
    <p:spTree>
      <p:nvGrpSpPr>
        <p:cNvPr id="32" name="Shape 32"/>
        <p:cNvGrpSpPr/>
        <p:nvPr/>
      </p:nvGrpSpPr>
      <p:grpSpPr>
        <a:xfrm>
          <a:off x="0" y="0"/>
          <a:ext cx="0" cy="0"/>
          <a:chOff x="0" y="0"/>
          <a:chExt cx="0" cy="0"/>
        </a:xfrm>
      </p:grpSpPr>
      <p:pic>
        <p:nvPicPr>
          <p:cNvPr id="33" name="Google Shape;33;ge3284dfffb_0_167"/>
          <p:cNvPicPr preferRelativeResize="0"/>
          <p:nvPr/>
        </p:nvPicPr>
        <p:blipFill rotWithShape="1">
          <a:blip r:embed="rId2">
            <a:alphaModFix/>
          </a:blip>
          <a:srcRect b="5168" l="13005" r="0" t="5711"/>
          <a:stretch/>
        </p:blipFill>
        <p:spPr>
          <a:xfrm>
            <a:off x="706200" y="0"/>
            <a:ext cx="8437807" cy="4859248"/>
          </a:xfrm>
          <a:prstGeom prst="rect">
            <a:avLst/>
          </a:prstGeom>
          <a:noFill/>
          <a:ln>
            <a:noFill/>
          </a:ln>
        </p:spPr>
      </p:pic>
      <p:sp>
        <p:nvSpPr>
          <p:cNvPr id="34" name="Google Shape;34;ge3284dfffb_0_167"/>
          <p:cNvSpPr txBox="1"/>
          <p:nvPr>
            <p:ph type="title"/>
          </p:nvPr>
        </p:nvSpPr>
        <p:spPr>
          <a:xfrm>
            <a:off x="706200" y="294250"/>
            <a:ext cx="5590800" cy="12594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2800"/>
              <a:buNone/>
              <a:defRPr b="1" sz="3000">
                <a:solidFill>
                  <a:srgbClr val="33383C"/>
                </a:solidFill>
                <a:latin typeface="Arial"/>
                <a:ea typeface="Arial"/>
                <a:cs typeface="Arial"/>
                <a:sym typeface="Aria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5" name="Google Shape;35;ge3284dfffb_0_167"/>
          <p:cNvSpPr txBox="1"/>
          <p:nvPr>
            <p:ph idx="1" type="body"/>
          </p:nvPr>
        </p:nvSpPr>
        <p:spPr>
          <a:xfrm>
            <a:off x="706200" y="1553650"/>
            <a:ext cx="3366300" cy="2860200"/>
          </a:xfrm>
          <a:prstGeom prst="rect">
            <a:avLst/>
          </a:prstGeom>
          <a:noFill/>
          <a:ln>
            <a:noFill/>
          </a:ln>
        </p:spPr>
        <p:txBody>
          <a:bodyPr anchorCtr="0" anchor="ctr" bIns="91425" lIns="91425" spcFirstLastPara="1" rIns="91425" wrap="square" tIns="91425">
            <a:normAutofit/>
          </a:bodyPr>
          <a:lstStyle>
            <a:lvl1pPr indent="-304800" lvl="0" marL="457200" algn="just">
              <a:lnSpc>
                <a:spcPct val="115000"/>
              </a:lnSpc>
              <a:spcBef>
                <a:spcPts val="0"/>
              </a:spcBef>
              <a:spcAft>
                <a:spcPts val="0"/>
              </a:spcAft>
              <a:buSzPts val="1200"/>
              <a:buFont typeface="Arial"/>
              <a:buAutoNum type="arabicPeriod"/>
              <a:defRPr sz="1200">
                <a:latin typeface="Arial"/>
                <a:ea typeface="Arial"/>
                <a:cs typeface="Arial"/>
                <a:sym typeface="Arial"/>
              </a:defRPr>
            </a:lvl1pPr>
            <a:lvl2pPr indent="-304800" lvl="1" marL="914400" algn="just">
              <a:lnSpc>
                <a:spcPct val="115000"/>
              </a:lnSpc>
              <a:spcBef>
                <a:spcPts val="0"/>
              </a:spcBef>
              <a:spcAft>
                <a:spcPts val="0"/>
              </a:spcAft>
              <a:buSzPts val="1200"/>
              <a:buFont typeface="Arial"/>
              <a:buAutoNum type="alphaLcPeriod"/>
              <a:defRPr sz="1200">
                <a:latin typeface="Arial"/>
                <a:ea typeface="Arial"/>
                <a:cs typeface="Arial"/>
                <a:sym typeface="Arial"/>
              </a:defRPr>
            </a:lvl2pPr>
            <a:lvl3pPr indent="-304800" lvl="2" marL="1371600" algn="just">
              <a:lnSpc>
                <a:spcPct val="115000"/>
              </a:lnSpc>
              <a:spcBef>
                <a:spcPts val="0"/>
              </a:spcBef>
              <a:spcAft>
                <a:spcPts val="0"/>
              </a:spcAft>
              <a:buSzPts val="1200"/>
              <a:buFont typeface="Arial"/>
              <a:buAutoNum type="romanLcPeriod"/>
              <a:defRPr sz="1200">
                <a:latin typeface="Arial"/>
                <a:ea typeface="Arial"/>
                <a:cs typeface="Arial"/>
                <a:sym typeface="Arial"/>
              </a:defRPr>
            </a:lvl3pPr>
            <a:lvl4pPr indent="-304800" lvl="3" marL="1828800" algn="just">
              <a:lnSpc>
                <a:spcPct val="115000"/>
              </a:lnSpc>
              <a:spcBef>
                <a:spcPts val="0"/>
              </a:spcBef>
              <a:spcAft>
                <a:spcPts val="0"/>
              </a:spcAft>
              <a:buSzPts val="1200"/>
              <a:buFont typeface="Arial"/>
              <a:buAutoNum type="arabicPeriod"/>
              <a:defRPr sz="1200">
                <a:latin typeface="Arial"/>
                <a:ea typeface="Arial"/>
                <a:cs typeface="Arial"/>
                <a:sym typeface="Arial"/>
              </a:defRPr>
            </a:lvl4pPr>
            <a:lvl5pPr indent="-304800" lvl="4" marL="2286000" algn="just">
              <a:lnSpc>
                <a:spcPct val="115000"/>
              </a:lnSpc>
              <a:spcBef>
                <a:spcPts val="0"/>
              </a:spcBef>
              <a:spcAft>
                <a:spcPts val="0"/>
              </a:spcAft>
              <a:buSzPts val="1200"/>
              <a:buFont typeface="Arial"/>
              <a:buAutoNum type="alphaLcPeriod"/>
              <a:defRPr sz="1200">
                <a:latin typeface="Arial"/>
                <a:ea typeface="Arial"/>
                <a:cs typeface="Arial"/>
                <a:sym typeface="Arial"/>
              </a:defRPr>
            </a:lvl5pPr>
            <a:lvl6pPr indent="-304800" lvl="5" marL="2743200" algn="just">
              <a:lnSpc>
                <a:spcPct val="115000"/>
              </a:lnSpc>
              <a:spcBef>
                <a:spcPts val="0"/>
              </a:spcBef>
              <a:spcAft>
                <a:spcPts val="0"/>
              </a:spcAft>
              <a:buSzPts val="1200"/>
              <a:buFont typeface="Arial"/>
              <a:buAutoNum type="romanLcPeriod"/>
              <a:defRPr sz="1200">
                <a:latin typeface="Arial"/>
                <a:ea typeface="Arial"/>
                <a:cs typeface="Arial"/>
                <a:sym typeface="Arial"/>
              </a:defRPr>
            </a:lvl6pPr>
            <a:lvl7pPr indent="-304800" lvl="6" marL="3200400" algn="just">
              <a:lnSpc>
                <a:spcPct val="115000"/>
              </a:lnSpc>
              <a:spcBef>
                <a:spcPts val="0"/>
              </a:spcBef>
              <a:spcAft>
                <a:spcPts val="0"/>
              </a:spcAft>
              <a:buSzPts val="1200"/>
              <a:buFont typeface="Arial"/>
              <a:buAutoNum type="arabicPeriod"/>
              <a:defRPr sz="1200">
                <a:latin typeface="Arial"/>
                <a:ea typeface="Arial"/>
                <a:cs typeface="Arial"/>
                <a:sym typeface="Arial"/>
              </a:defRPr>
            </a:lvl7pPr>
            <a:lvl8pPr indent="-304800" lvl="7" marL="3657600" algn="just">
              <a:lnSpc>
                <a:spcPct val="115000"/>
              </a:lnSpc>
              <a:spcBef>
                <a:spcPts val="0"/>
              </a:spcBef>
              <a:spcAft>
                <a:spcPts val="0"/>
              </a:spcAft>
              <a:buSzPts val="1200"/>
              <a:buFont typeface="Arial"/>
              <a:buAutoNum type="alphaLcPeriod"/>
              <a:defRPr sz="1200">
                <a:latin typeface="Arial"/>
                <a:ea typeface="Arial"/>
                <a:cs typeface="Arial"/>
                <a:sym typeface="Arial"/>
              </a:defRPr>
            </a:lvl8pPr>
            <a:lvl9pPr indent="-304800" lvl="8" marL="4114800" algn="just">
              <a:lnSpc>
                <a:spcPct val="115000"/>
              </a:lnSpc>
              <a:spcBef>
                <a:spcPts val="0"/>
              </a:spcBef>
              <a:spcAft>
                <a:spcPts val="0"/>
              </a:spcAft>
              <a:buSzPts val="1200"/>
              <a:buFont typeface="Arial"/>
              <a:buAutoNum type="romanLcPeriod"/>
              <a:defRPr sz="1200">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6" name="Shape 36"/>
        <p:cNvGrpSpPr/>
        <p:nvPr/>
      </p:nvGrpSpPr>
      <p:grpSpPr>
        <a:xfrm>
          <a:off x="0" y="0"/>
          <a:ext cx="0" cy="0"/>
          <a:chOff x="0" y="0"/>
          <a:chExt cx="0" cy="0"/>
        </a:xfrm>
      </p:grpSpPr>
      <p:sp>
        <p:nvSpPr>
          <p:cNvPr id="37" name="Google Shape;37;p2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8" name="Google Shape;38;p2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9" name="Google Shape;39;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0" name="Shape 40"/>
        <p:cNvGrpSpPr/>
        <p:nvPr/>
      </p:nvGrpSpPr>
      <p:grpSpPr>
        <a:xfrm>
          <a:off x="0" y="0"/>
          <a:ext cx="0" cy="0"/>
          <a:chOff x="0" y="0"/>
          <a:chExt cx="0" cy="0"/>
        </a:xfrm>
      </p:grpSpPr>
      <p:sp>
        <p:nvSpPr>
          <p:cNvPr id="41" name="Google Shape;41;p2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42" name="Google Shape;42;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3" name="Shape 43"/>
        <p:cNvGrpSpPr/>
        <p:nvPr/>
      </p:nvGrpSpPr>
      <p:grpSpPr>
        <a:xfrm>
          <a:off x="0" y="0"/>
          <a:ext cx="0" cy="0"/>
          <a:chOff x="0" y="0"/>
          <a:chExt cx="0" cy="0"/>
        </a:xfrm>
      </p:grpSpPr>
      <p:sp>
        <p:nvSpPr>
          <p:cNvPr id="44" name="Google Shape;44;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5" name="Google Shape;45;p2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6" name="Google Shape;46;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7" name="Shape 47"/>
        <p:cNvGrpSpPr/>
        <p:nvPr/>
      </p:nvGrpSpPr>
      <p:grpSpPr>
        <a:xfrm>
          <a:off x="0" y="0"/>
          <a:ext cx="0" cy="0"/>
          <a:chOff x="0" y="0"/>
          <a:chExt cx="0" cy="0"/>
        </a:xfrm>
      </p:grpSpPr>
      <p:sp>
        <p:nvSpPr>
          <p:cNvPr id="48" name="Google Shape;48;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9" name="Google Shape;49;p24"/>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0" name="Google Shape;50;p24"/>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1" name="Google Shape;51;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 name="Shape 9"/>
        <p:cNvGrpSpPr/>
        <p:nvPr/>
      </p:nvGrpSpPr>
      <p:grpSpPr>
        <a:xfrm>
          <a:off x="0" y="0"/>
          <a:ext cx="0" cy="0"/>
          <a:chOff x="0" y="0"/>
          <a:chExt cx="0" cy="0"/>
        </a:xfrm>
      </p:grpSpPr>
      <p:sp>
        <p:nvSpPr>
          <p:cNvPr id="10" name="Google Shape;10;p1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1" name="Google Shape;11;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12" name="Google Shape;12;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hyperlink" Target="https://www.freepik.es/vector-gratis/ilustracion-concepto-examenes_7407443.htm#page=2&amp;position=0#&amp;position=0" TargetMode="External"/><Relationship Id="rId4" Type="http://schemas.openxmlformats.org/officeDocument/2006/relationships/image" Target="../media/image12.png"/><Relationship Id="rId5"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6.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
          <p:cNvSpPr txBox="1"/>
          <p:nvPr>
            <p:ph type="title"/>
          </p:nvPr>
        </p:nvSpPr>
        <p:spPr>
          <a:xfrm>
            <a:off x="4429925" y="412925"/>
            <a:ext cx="4222800" cy="2527200"/>
          </a:xfrm>
          <a:prstGeom prst="rect">
            <a:avLst/>
          </a:prstGeom>
          <a:noFill/>
          <a:ln>
            <a:noFill/>
          </a:ln>
        </p:spPr>
        <p:txBody>
          <a:bodyPr anchorCtr="0" anchor="ctr" bIns="91425" lIns="91425" spcFirstLastPara="1" rIns="91425" wrap="square" tIns="91425">
            <a:normAutofit fontScale="90000"/>
          </a:bodyPr>
          <a:lstStyle/>
          <a:p>
            <a:pPr indent="0" lvl="0" marL="0" rtl="0" algn="l">
              <a:lnSpc>
                <a:spcPct val="100000"/>
              </a:lnSpc>
              <a:spcBef>
                <a:spcPts val="0"/>
              </a:spcBef>
              <a:spcAft>
                <a:spcPts val="0"/>
              </a:spcAft>
              <a:buSzPct val="100000"/>
              <a:buNone/>
            </a:pPr>
            <a:br>
              <a:rPr lang="es"/>
            </a:br>
            <a:br>
              <a:rPr lang="es"/>
            </a:br>
            <a:endParaRPr/>
          </a:p>
          <a:p>
            <a:pPr indent="0" lvl="0" marL="0" rtl="0" algn="l">
              <a:lnSpc>
                <a:spcPct val="100000"/>
              </a:lnSpc>
              <a:spcBef>
                <a:spcPts val="0"/>
              </a:spcBef>
              <a:spcAft>
                <a:spcPts val="0"/>
              </a:spcAft>
              <a:buSzPct val="80000"/>
              <a:buNone/>
            </a:pPr>
            <a:r>
              <a:t/>
            </a:r>
            <a:endParaRPr sz="5000">
              <a:solidFill>
                <a:schemeClr val="lt1"/>
              </a:solidFill>
            </a:endParaRPr>
          </a:p>
          <a:p>
            <a:pPr indent="0" lvl="0" marL="0" rtl="0" algn="l">
              <a:lnSpc>
                <a:spcPct val="100000"/>
              </a:lnSpc>
              <a:spcBef>
                <a:spcPts val="0"/>
              </a:spcBef>
              <a:spcAft>
                <a:spcPts val="0"/>
              </a:spcAft>
              <a:buSzPct val="80000"/>
              <a:buNone/>
            </a:pPr>
            <a:r>
              <a:rPr lang="es" sz="5000">
                <a:solidFill>
                  <a:schemeClr val="lt1"/>
                </a:solidFill>
              </a:rPr>
              <a:t>Python</a:t>
            </a:r>
            <a:endParaRPr sz="5000">
              <a:solidFill>
                <a:schemeClr val="lt1"/>
              </a:solidFill>
            </a:endParaRPr>
          </a:p>
          <a:p>
            <a:pPr indent="0" lvl="0" marL="0" rtl="0" algn="l">
              <a:lnSpc>
                <a:spcPct val="100000"/>
              </a:lnSpc>
              <a:spcBef>
                <a:spcPts val="0"/>
              </a:spcBef>
              <a:spcAft>
                <a:spcPts val="0"/>
              </a:spcAft>
              <a:buSzPct val="100000"/>
              <a:buNone/>
            </a:pPr>
            <a:r>
              <a:t/>
            </a:r>
            <a:endParaRPr/>
          </a:p>
          <a:p>
            <a:pPr indent="0" lvl="0" marL="0" rtl="0" algn="l">
              <a:lnSpc>
                <a:spcPct val="100000"/>
              </a:lnSpc>
              <a:spcBef>
                <a:spcPts val="0"/>
              </a:spcBef>
              <a:spcAft>
                <a:spcPts val="0"/>
              </a:spcAft>
              <a:buSzPct val="1000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g11d9c852661_0_8"/>
          <p:cNvSpPr txBox="1"/>
          <p:nvPr/>
        </p:nvSpPr>
        <p:spPr>
          <a:xfrm>
            <a:off x="723850" y="645250"/>
            <a:ext cx="7686000" cy="767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3000"/>
              <a:buFont typeface="Arial"/>
              <a:buNone/>
            </a:pPr>
            <a:r>
              <a:rPr b="1" lang="es" sz="3000">
                <a:solidFill>
                  <a:srgbClr val="EC183F"/>
                </a:solidFill>
              </a:rPr>
              <a:t>Python	- Prós e Contras</a:t>
            </a:r>
            <a:endParaRPr b="1" i="0" sz="3000" u="none" cap="none" strike="noStrike">
              <a:solidFill>
                <a:srgbClr val="EC183F"/>
              </a:solidFill>
              <a:latin typeface="Arial"/>
              <a:ea typeface="Arial"/>
              <a:cs typeface="Arial"/>
              <a:sym typeface="Arial"/>
            </a:endParaRPr>
          </a:p>
        </p:txBody>
      </p:sp>
      <p:sp>
        <p:nvSpPr>
          <p:cNvPr id="166" name="Google Shape;166;g11d9c852661_0_8"/>
          <p:cNvSpPr txBox="1"/>
          <p:nvPr/>
        </p:nvSpPr>
        <p:spPr>
          <a:xfrm>
            <a:off x="789175" y="1680450"/>
            <a:ext cx="7770900" cy="27705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b="1" lang="es" sz="1900">
                <a:solidFill>
                  <a:schemeClr val="dk1"/>
                </a:solidFill>
              </a:rPr>
              <a:t>Prós</a:t>
            </a:r>
            <a:endParaRPr b="1" i="1" sz="1900">
              <a:solidFill>
                <a:schemeClr val="dk1"/>
              </a:solidFill>
            </a:endParaRPr>
          </a:p>
          <a:p>
            <a:pPr indent="-342900" lvl="0" marL="457200" rtl="0" algn="l">
              <a:spcBef>
                <a:spcPts val="0"/>
              </a:spcBef>
              <a:spcAft>
                <a:spcPts val="0"/>
              </a:spcAft>
              <a:buClr>
                <a:schemeClr val="dk1"/>
              </a:buClr>
              <a:buSzPts val="1800"/>
              <a:buChar char="-"/>
            </a:pPr>
            <a:r>
              <a:rPr b="1" lang="es" sz="1100" u="sng">
                <a:solidFill>
                  <a:schemeClr val="dk1"/>
                </a:solidFill>
              </a:rPr>
              <a:t>Aprendizagem: </a:t>
            </a:r>
            <a:r>
              <a:rPr lang="es" sz="1100" u="sng">
                <a:solidFill>
                  <a:schemeClr val="dk1"/>
                </a:solidFill>
              </a:rPr>
              <a:t>É uma língua relativamente fácil de aprender.</a:t>
            </a:r>
            <a:endParaRPr sz="1100" u="sng">
              <a:solidFill>
                <a:schemeClr val="dk1"/>
              </a:solidFill>
            </a:endParaRPr>
          </a:p>
          <a:p>
            <a:pPr indent="-342900" lvl="0" marL="457200" rtl="0" algn="l">
              <a:spcBef>
                <a:spcPts val="0"/>
              </a:spcBef>
              <a:spcAft>
                <a:spcPts val="0"/>
              </a:spcAft>
              <a:buClr>
                <a:schemeClr val="dk1"/>
              </a:buClr>
              <a:buSzPts val="1800"/>
              <a:buChar char="-"/>
            </a:pPr>
            <a:r>
              <a:rPr b="1" lang="es" sz="1100" u="sng">
                <a:solidFill>
                  <a:schemeClr val="dk1"/>
                </a:solidFill>
              </a:rPr>
              <a:t>Acadêmico:</a:t>
            </a:r>
            <a:r>
              <a:rPr lang="es" sz="1100" u="sng">
                <a:solidFill>
                  <a:schemeClr val="dk1"/>
                </a:solidFill>
              </a:rPr>
              <a:t> Idioma preferido pelas principais Universidades do mundo para iniciar a programação.</a:t>
            </a:r>
            <a:endParaRPr sz="1100" u="sng">
              <a:solidFill>
                <a:schemeClr val="dk1"/>
              </a:solidFill>
            </a:endParaRPr>
          </a:p>
          <a:p>
            <a:pPr indent="-342900" lvl="0" marL="457200" rtl="0" algn="l">
              <a:spcBef>
                <a:spcPts val="0"/>
              </a:spcBef>
              <a:spcAft>
                <a:spcPts val="0"/>
              </a:spcAft>
              <a:buClr>
                <a:schemeClr val="dk1"/>
              </a:buClr>
              <a:buSzPts val="1800"/>
              <a:buChar char="-"/>
            </a:pPr>
            <a:r>
              <a:rPr b="1" lang="es" sz="1100" u="sng">
                <a:solidFill>
                  <a:schemeClr val="dk1"/>
                </a:solidFill>
              </a:rPr>
              <a:t>Bibliotecas:</a:t>
            </a:r>
            <a:r>
              <a:rPr lang="es" sz="1100" u="sng">
                <a:solidFill>
                  <a:schemeClr val="dk1"/>
                </a:solidFill>
              </a:rPr>
              <a:t> Possui um extenso número de módulos (escritos em C) como suporte.</a:t>
            </a:r>
            <a:endParaRPr sz="1100" u="sng">
              <a:solidFill>
                <a:schemeClr val="dk1"/>
              </a:solidFill>
            </a:endParaRPr>
          </a:p>
          <a:p>
            <a:pPr indent="0" lvl="0" marL="457200" rtl="0" algn="l">
              <a:spcBef>
                <a:spcPts val="0"/>
              </a:spcBef>
              <a:spcAft>
                <a:spcPts val="0"/>
              </a:spcAft>
              <a:buNone/>
            </a:pPr>
            <a:r>
              <a:t/>
            </a:r>
            <a:endParaRPr sz="1100">
              <a:solidFill>
                <a:schemeClr val="dk1"/>
              </a:solidFill>
            </a:endParaRPr>
          </a:p>
          <a:p>
            <a:pPr indent="0" lvl="0" marL="457200" rtl="0" algn="l">
              <a:spcBef>
                <a:spcPts val="0"/>
              </a:spcBef>
              <a:spcAft>
                <a:spcPts val="0"/>
              </a:spcAft>
              <a:buNone/>
            </a:pPr>
            <a:r>
              <a:rPr b="1" lang="es" sz="1900">
                <a:solidFill>
                  <a:schemeClr val="dk1"/>
                </a:solidFill>
              </a:rPr>
              <a:t>Contras</a:t>
            </a:r>
            <a:endParaRPr b="1" i="1" sz="1900">
              <a:solidFill>
                <a:schemeClr val="dk1"/>
              </a:solidFill>
            </a:endParaRPr>
          </a:p>
          <a:p>
            <a:pPr indent="-342900" lvl="0" marL="457200" rtl="0" algn="l">
              <a:spcBef>
                <a:spcPts val="0"/>
              </a:spcBef>
              <a:spcAft>
                <a:spcPts val="0"/>
              </a:spcAft>
              <a:buClr>
                <a:schemeClr val="dk1"/>
              </a:buClr>
              <a:buSzPts val="1800"/>
              <a:buChar char="-"/>
            </a:pPr>
            <a:r>
              <a:rPr b="1" lang="es" sz="1100" u="sng">
                <a:solidFill>
                  <a:schemeClr val="dk1"/>
                </a:solidFill>
              </a:rPr>
              <a:t>Desempenho:</a:t>
            </a:r>
            <a:r>
              <a:rPr lang="es" sz="1100" u="sng">
                <a:solidFill>
                  <a:schemeClr val="dk1"/>
                </a:solidFill>
              </a:rPr>
              <a:t> Seu desempenho ainda não é comparável ao de C/C++.</a:t>
            </a:r>
            <a:endParaRPr sz="1100" u="sng">
              <a:solidFill>
                <a:schemeClr val="dk1"/>
              </a:solidFill>
            </a:endParaRPr>
          </a:p>
          <a:p>
            <a:pPr indent="-342900" lvl="0" marL="457200" rtl="0" algn="l">
              <a:spcBef>
                <a:spcPts val="0"/>
              </a:spcBef>
              <a:spcAft>
                <a:spcPts val="0"/>
              </a:spcAft>
              <a:buClr>
                <a:schemeClr val="dk1"/>
              </a:buClr>
              <a:buSzPts val="1800"/>
              <a:buChar char="-"/>
            </a:pPr>
            <a:r>
              <a:rPr b="1" lang="es" sz="1100" u="sng">
                <a:solidFill>
                  <a:schemeClr val="dk1"/>
                </a:solidFill>
              </a:rPr>
              <a:t>Desenvolvimento Móvel:</a:t>
            </a:r>
            <a:r>
              <a:rPr lang="es" sz="1100" u="sng">
                <a:solidFill>
                  <a:schemeClr val="dk1"/>
                </a:solidFill>
              </a:rPr>
              <a:t> Muito poucos aplicativos móveis são desenvolvidos com Python. Esta não é uma área forte da linguagem.</a:t>
            </a:r>
            <a:endParaRPr sz="1100" u="sng">
              <a:solidFill>
                <a:schemeClr val="dk1"/>
              </a:solidFill>
            </a:endParaRPr>
          </a:p>
          <a:p>
            <a:pPr indent="-342900" lvl="0" marL="457200" rtl="0" algn="l">
              <a:spcBef>
                <a:spcPts val="0"/>
              </a:spcBef>
              <a:spcAft>
                <a:spcPts val="0"/>
              </a:spcAft>
              <a:buClr>
                <a:schemeClr val="dk1"/>
              </a:buClr>
              <a:buSzPts val="1800"/>
              <a:buChar char="-"/>
            </a:pPr>
            <a:r>
              <a:rPr b="1" lang="es" sz="1100" u="sng">
                <a:solidFill>
                  <a:schemeClr val="dk1"/>
                </a:solidFill>
              </a:rPr>
              <a:t>Erros: </a:t>
            </a:r>
            <a:r>
              <a:rPr lang="es" sz="1100" u="sng">
                <a:solidFill>
                  <a:schemeClr val="dk1"/>
                </a:solidFill>
              </a:rPr>
              <a:t>Alguns erros só podem ser detectados em tempo de execução.</a:t>
            </a:r>
            <a:endParaRPr sz="18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11d9c852661_0_14"/>
          <p:cNvSpPr/>
          <p:nvPr/>
        </p:nvSpPr>
        <p:spPr>
          <a:xfrm>
            <a:off x="1543650" y="4198725"/>
            <a:ext cx="6056700" cy="420000"/>
          </a:xfrm>
          <a:prstGeom prst="roundRect">
            <a:avLst>
              <a:gd fmla="val 16667" name="adj"/>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11d9c852661_0_14"/>
          <p:cNvSpPr/>
          <p:nvPr/>
        </p:nvSpPr>
        <p:spPr>
          <a:xfrm>
            <a:off x="1543650" y="3054600"/>
            <a:ext cx="6056700" cy="1070700"/>
          </a:xfrm>
          <a:prstGeom prst="roundRect">
            <a:avLst>
              <a:gd fmla="val 16667" name="adj"/>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g11d9c852661_0_14"/>
          <p:cNvSpPr/>
          <p:nvPr/>
        </p:nvSpPr>
        <p:spPr>
          <a:xfrm>
            <a:off x="1522050" y="1805475"/>
            <a:ext cx="6056700" cy="1175700"/>
          </a:xfrm>
          <a:prstGeom prst="roundRect">
            <a:avLst>
              <a:gd fmla="val 16667" name="adj"/>
            </a:avLst>
          </a:prstGeom>
          <a:solidFill>
            <a:schemeClr val="lt2"/>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g11d9c852661_0_14"/>
          <p:cNvSpPr txBox="1"/>
          <p:nvPr/>
        </p:nvSpPr>
        <p:spPr>
          <a:xfrm>
            <a:off x="636025" y="1112675"/>
            <a:ext cx="7679100" cy="22254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t/>
            </a:r>
            <a:endParaRPr sz="1500">
              <a:solidFill>
                <a:srgbClr val="434343"/>
              </a:solidFill>
              <a:latin typeface="Open Sans"/>
              <a:ea typeface="Open Sans"/>
              <a:cs typeface="Open Sans"/>
              <a:sym typeface="Open Sans"/>
            </a:endParaRPr>
          </a:p>
          <a:p>
            <a:pPr indent="0" lvl="0" marL="0" rtl="0" algn="l">
              <a:spcBef>
                <a:spcPts val="0"/>
              </a:spcBef>
              <a:spcAft>
                <a:spcPts val="0"/>
              </a:spcAft>
              <a:buNone/>
            </a:pPr>
            <a:r>
              <a:rPr b="1" lang="es" sz="1500">
                <a:solidFill>
                  <a:srgbClr val="434343"/>
                </a:solidFill>
                <a:latin typeface="Open Sans"/>
                <a:ea typeface="Open Sans"/>
                <a:cs typeface="Open Sans"/>
                <a:sym typeface="Open Sans"/>
              </a:rPr>
              <a:t>Cada objeto possui:</a:t>
            </a:r>
            <a:endParaRPr b="1" sz="1500">
              <a:solidFill>
                <a:srgbClr val="434343"/>
              </a:solidFill>
              <a:latin typeface="Open Sans"/>
              <a:ea typeface="Open Sans"/>
              <a:cs typeface="Open Sans"/>
              <a:sym typeface="Open Sans"/>
            </a:endParaRPr>
          </a:p>
          <a:p>
            <a:pPr indent="0" lvl="0" marL="0" rtl="0" algn="l">
              <a:spcBef>
                <a:spcPts val="0"/>
              </a:spcBef>
              <a:spcAft>
                <a:spcPts val="0"/>
              </a:spcAft>
              <a:buNone/>
            </a:pPr>
            <a:r>
              <a:t/>
            </a:r>
            <a:endParaRPr sz="1500">
              <a:solidFill>
                <a:srgbClr val="434343"/>
              </a:solidFill>
              <a:latin typeface="Open Sans"/>
              <a:ea typeface="Open Sans"/>
              <a:cs typeface="Open Sans"/>
              <a:sym typeface="Open Sans"/>
            </a:endParaRPr>
          </a:p>
          <a:p>
            <a:pPr indent="0" lvl="0" marL="990000" marR="1194814" rtl="0" algn="ctr">
              <a:lnSpc>
                <a:spcPct val="150000"/>
              </a:lnSpc>
              <a:spcBef>
                <a:spcPts val="1000"/>
              </a:spcBef>
              <a:spcAft>
                <a:spcPts val="0"/>
              </a:spcAft>
              <a:buClr>
                <a:schemeClr val="dk1"/>
              </a:buClr>
              <a:buSzPts val="1100"/>
              <a:buFont typeface="Arial"/>
              <a:buNone/>
            </a:pPr>
            <a:r>
              <a:rPr lang="es" sz="1500">
                <a:solidFill>
                  <a:srgbClr val="434343"/>
                </a:solidFill>
                <a:latin typeface="Open Sans"/>
                <a:ea typeface="Open Sans"/>
                <a:cs typeface="Open Sans"/>
                <a:sym typeface="Open Sans"/>
              </a:rPr>
              <a:t>	• </a:t>
            </a:r>
            <a:r>
              <a:rPr b="1" lang="es" sz="1500">
                <a:solidFill>
                  <a:srgbClr val="434343"/>
                </a:solidFill>
                <a:latin typeface="Open Sans"/>
                <a:ea typeface="Open Sans"/>
                <a:cs typeface="Open Sans"/>
                <a:sym typeface="Open Sans"/>
              </a:rPr>
              <a:t>Um identificador único </a:t>
            </a:r>
            <a:r>
              <a:rPr lang="es" sz="1500">
                <a:solidFill>
                  <a:srgbClr val="434343"/>
                </a:solidFill>
                <a:latin typeface="Open Sans"/>
                <a:ea typeface="Open Sans"/>
                <a:cs typeface="Open Sans"/>
                <a:sym typeface="Open Sans"/>
              </a:rPr>
              <a:t>(um inteiro, diferente para cada objeto). O identificador permite que o Python refere-se ao objeto sem ambiguidade.</a:t>
            </a:r>
            <a:endParaRPr sz="1500">
              <a:solidFill>
                <a:srgbClr val="434343"/>
              </a:solidFill>
              <a:latin typeface="Open Sans"/>
              <a:ea typeface="Open Sans"/>
              <a:cs typeface="Open Sans"/>
              <a:sym typeface="Open Sans"/>
            </a:endParaRPr>
          </a:p>
          <a:p>
            <a:pPr indent="0" lvl="0" marL="990000" marR="1194814" rtl="0" algn="ctr">
              <a:lnSpc>
                <a:spcPct val="150000"/>
              </a:lnSpc>
              <a:spcBef>
                <a:spcPts val="1000"/>
              </a:spcBef>
              <a:spcAft>
                <a:spcPts val="0"/>
              </a:spcAft>
              <a:buClr>
                <a:schemeClr val="dk1"/>
              </a:buClr>
              <a:buSzPts val="1100"/>
              <a:buFont typeface="Arial"/>
              <a:buNone/>
            </a:pPr>
            <a:r>
              <a:rPr lang="es" sz="1500">
                <a:solidFill>
                  <a:srgbClr val="434343"/>
                </a:solidFill>
                <a:latin typeface="Open Sans"/>
                <a:ea typeface="Open Sans"/>
                <a:cs typeface="Open Sans"/>
                <a:sym typeface="Open Sans"/>
              </a:rPr>
              <a:t>	• </a:t>
            </a:r>
            <a:r>
              <a:rPr b="1" lang="es" sz="1500">
                <a:solidFill>
                  <a:srgbClr val="434343"/>
                </a:solidFill>
                <a:latin typeface="Open Sans"/>
                <a:ea typeface="Open Sans"/>
                <a:cs typeface="Open Sans"/>
                <a:sym typeface="Open Sans"/>
              </a:rPr>
              <a:t>Um tipo de dados </a:t>
            </a:r>
            <a:r>
              <a:rPr lang="es" sz="1500">
                <a:solidFill>
                  <a:srgbClr val="434343"/>
                </a:solidFill>
                <a:latin typeface="Open Sans"/>
                <a:ea typeface="Open Sans"/>
                <a:cs typeface="Open Sans"/>
                <a:sym typeface="Open Sans"/>
              </a:rPr>
              <a:t>(inteiro, decimal, cadeia de caracteres, etc.). O tipo de dados permite que o Python saiba quais operações podem ser feitas nos dados.</a:t>
            </a:r>
            <a:endParaRPr sz="1500">
              <a:solidFill>
                <a:srgbClr val="434343"/>
              </a:solidFill>
              <a:latin typeface="Open Sans"/>
              <a:ea typeface="Open Sans"/>
              <a:cs typeface="Open Sans"/>
              <a:sym typeface="Open Sans"/>
            </a:endParaRPr>
          </a:p>
          <a:p>
            <a:pPr indent="0" lvl="0" marL="990000" marR="1194814" rtl="0" algn="ctr">
              <a:lnSpc>
                <a:spcPct val="150000"/>
              </a:lnSpc>
              <a:spcBef>
                <a:spcPts val="1000"/>
              </a:spcBef>
              <a:spcAft>
                <a:spcPts val="0"/>
              </a:spcAft>
              <a:buClr>
                <a:schemeClr val="dk1"/>
              </a:buClr>
              <a:buSzPts val="1100"/>
              <a:buFont typeface="Arial"/>
              <a:buNone/>
            </a:pPr>
            <a:r>
              <a:rPr lang="es" sz="1500">
                <a:solidFill>
                  <a:srgbClr val="434343"/>
                </a:solidFill>
                <a:latin typeface="Open Sans"/>
                <a:ea typeface="Open Sans"/>
                <a:cs typeface="Open Sans"/>
                <a:sym typeface="Open Sans"/>
              </a:rPr>
              <a:t>	• </a:t>
            </a:r>
            <a:r>
              <a:rPr b="1" lang="es" sz="1500">
                <a:solidFill>
                  <a:srgbClr val="434343"/>
                </a:solidFill>
                <a:latin typeface="Open Sans"/>
                <a:ea typeface="Open Sans"/>
                <a:cs typeface="Open Sans"/>
                <a:sym typeface="Open Sans"/>
              </a:rPr>
              <a:t>Um valor</a:t>
            </a:r>
            <a:r>
              <a:rPr lang="es" sz="1500">
                <a:solidFill>
                  <a:srgbClr val="434343"/>
                </a:solidFill>
                <a:latin typeface="Open Sans"/>
                <a:ea typeface="Open Sans"/>
                <a:cs typeface="Open Sans"/>
                <a:sym typeface="Open Sans"/>
              </a:rPr>
              <a:t> (os próprios dados).</a:t>
            </a:r>
            <a:endParaRPr sz="1500">
              <a:solidFill>
                <a:srgbClr val="434343"/>
              </a:solidFill>
              <a:latin typeface="Open Sans Light"/>
              <a:ea typeface="Open Sans Light"/>
              <a:cs typeface="Open Sans Light"/>
              <a:sym typeface="Open Sans Light"/>
            </a:endParaRPr>
          </a:p>
        </p:txBody>
      </p:sp>
      <p:sp>
        <p:nvSpPr>
          <p:cNvPr id="175" name="Google Shape;175;g11d9c852661_0_14"/>
          <p:cNvSpPr txBox="1"/>
          <p:nvPr/>
        </p:nvSpPr>
        <p:spPr>
          <a:xfrm>
            <a:off x="636025" y="604925"/>
            <a:ext cx="7679100" cy="854100"/>
          </a:xfrm>
          <a:prstGeom prst="rect">
            <a:avLst/>
          </a:prstGeom>
          <a:noFill/>
          <a:ln>
            <a:noFill/>
          </a:ln>
        </p:spPr>
        <p:txBody>
          <a:bodyPr anchorCtr="0" anchor="ctr" bIns="41125" lIns="82275" spcFirstLastPara="1" rIns="82275" wrap="square" tIns="41125">
            <a:noAutofit/>
          </a:bodyPr>
          <a:lstStyle/>
          <a:p>
            <a:pPr indent="0" lvl="0" marL="0" rtl="0" algn="l">
              <a:lnSpc>
                <a:spcPct val="90000"/>
              </a:lnSpc>
              <a:spcBef>
                <a:spcPts val="0"/>
              </a:spcBef>
              <a:spcAft>
                <a:spcPts val="0"/>
              </a:spcAft>
              <a:buClr>
                <a:schemeClr val="dk1"/>
              </a:buClr>
              <a:buSzPts val="1100"/>
              <a:buFont typeface="Arial"/>
              <a:buNone/>
            </a:pPr>
            <a:r>
              <a:rPr b="1" lang="es" sz="3000">
                <a:solidFill>
                  <a:srgbClr val="EC183F"/>
                </a:solidFill>
                <a:latin typeface="Rajdhani"/>
                <a:ea typeface="Rajdhani"/>
                <a:cs typeface="Rajdhani"/>
                <a:sym typeface="Rajdhani"/>
              </a:rPr>
              <a:t>O que é uma variável em Python?</a:t>
            </a:r>
            <a:endParaRPr b="1" sz="3000">
              <a:solidFill>
                <a:srgbClr val="EC183F"/>
              </a:solidFill>
              <a:latin typeface="Rajdhani"/>
              <a:ea typeface="Rajdhani"/>
              <a:cs typeface="Rajdhani"/>
              <a:sym typeface="Rajdhani"/>
            </a:endParaRPr>
          </a:p>
        </p:txBody>
      </p:sp>
      <p:pic>
        <p:nvPicPr>
          <p:cNvPr id="176" name="Google Shape;176;g11d9c852661_0_14"/>
          <p:cNvPicPr preferRelativeResize="0"/>
          <p:nvPr/>
        </p:nvPicPr>
        <p:blipFill>
          <a:blip r:embed="rId3">
            <a:alphaModFix/>
          </a:blip>
          <a:stretch>
            <a:fillRect/>
          </a:stretch>
        </p:blipFill>
        <p:spPr>
          <a:xfrm>
            <a:off x="130125" y="4953000"/>
            <a:ext cx="1790700" cy="190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11d9c852661_0_23"/>
          <p:cNvSpPr txBox="1"/>
          <p:nvPr>
            <p:ph type="title"/>
          </p:nvPr>
        </p:nvSpPr>
        <p:spPr>
          <a:xfrm>
            <a:off x="620175" y="773175"/>
            <a:ext cx="81045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rPr b="1" lang="es" sz="3000">
                <a:solidFill>
                  <a:srgbClr val="EC183F"/>
                </a:solidFill>
                <a:latin typeface="Rajdhani"/>
                <a:ea typeface="Rajdhani"/>
                <a:cs typeface="Rajdhani"/>
                <a:sym typeface="Rajdhani"/>
              </a:rPr>
              <a:t>Nomes de variáveis</a:t>
            </a:r>
            <a:endParaRPr sz="3000">
              <a:solidFill>
                <a:srgbClr val="EC183F"/>
              </a:solidFill>
            </a:endParaRPr>
          </a:p>
        </p:txBody>
      </p:sp>
      <p:sp>
        <p:nvSpPr>
          <p:cNvPr id="182" name="Google Shape;182;g11d9c852661_0_23"/>
          <p:cNvSpPr txBox="1"/>
          <p:nvPr>
            <p:ph idx="1" type="body"/>
          </p:nvPr>
        </p:nvSpPr>
        <p:spPr>
          <a:xfrm>
            <a:off x="620175" y="1293375"/>
            <a:ext cx="5755200" cy="2810100"/>
          </a:xfrm>
          <a:prstGeom prst="rect">
            <a:avLst/>
          </a:prstGeom>
        </p:spPr>
        <p:txBody>
          <a:bodyPr anchorCtr="0" anchor="t" bIns="91425" lIns="91425" spcFirstLastPara="1" rIns="91425" wrap="square" tIns="91425">
            <a:normAutofit fontScale="85000" lnSpcReduction="20000"/>
          </a:bodyPr>
          <a:lstStyle/>
          <a:p>
            <a:pPr indent="0" lvl="0" marL="0" rtl="0" algn="just">
              <a:spcBef>
                <a:spcPts val="0"/>
              </a:spcBef>
              <a:spcAft>
                <a:spcPts val="0"/>
              </a:spcAft>
              <a:buClr>
                <a:schemeClr val="dk1"/>
              </a:buClr>
              <a:buSzPct val="73333"/>
              <a:buFont typeface="Arial"/>
              <a:buNone/>
            </a:pPr>
            <a:r>
              <a:rPr lang="es" sz="1500">
                <a:solidFill>
                  <a:srgbClr val="434343"/>
                </a:solidFill>
                <a:latin typeface="Open Sans"/>
                <a:ea typeface="Open Sans"/>
                <a:cs typeface="Open Sans"/>
                <a:sym typeface="Open Sans"/>
              </a:rPr>
              <a:t>Embora não seja obrigatório, é recomendado que o nome da variável esteja relacionado com as informações que estão armazenadas nela, para facilitar o entendimento do programa.</a:t>
            </a:r>
            <a:endParaRPr sz="1500">
              <a:solidFill>
                <a:srgbClr val="434343"/>
              </a:solidFill>
              <a:latin typeface="Open Sans"/>
              <a:ea typeface="Open Sans"/>
              <a:cs typeface="Open Sans"/>
              <a:sym typeface="Open Sans"/>
            </a:endParaRPr>
          </a:p>
          <a:p>
            <a:pPr indent="0" lvl="0" marL="0" rtl="0" algn="just">
              <a:spcBef>
                <a:spcPts val="0"/>
              </a:spcBef>
              <a:spcAft>
                <a:spcPts val="0"/>
              </a:spcAft>
              <a:buClr>
                <a:schemeClr val="dk1"/>
              </a:buClr>
              <a:buSzPct val="73333"/>
              <a:buFont typeface="Arial"/>
              <a:buNone/>
            </a:pPr>
            <a:r>
              <a:t/>
            </a:r>
            <a:endParaRPr sz="1500">
              <a:solidFill>
                <a:srgbClr val="434343"/>
              </a:solidFill>
              <a:latin typeface="Open Sans"/>
              <a:ea typeface="Open Sans"/>
              <a:cs typeface="Open Sans"/>
              <a:sym typeface="Open Sans"/>
            </a:endParaRPr>
          </a:p>
          <a:p>
            <a:pPr indent="0" lvl="0" marL="0" rtl="0" algn="just">
              <a:spcBef>
                <a:spcPts val="0"/>
              </a:spcBef>
              <a:spcAft>
                <a:spcPts val="0"/>
              </a:spcAft>
              <a:buClr>
                <a:schemeClr val="dk1"/>
              </a:buClr>
              <a:buSzPct val="73333"/>
              <a:buFont typeface="Arial"/>
              <a:buNone/>
            </a:pPr>
            <a:r>
              <a:rPr lang="es" sz="1500">
                <a:solidFill>
                  <a:srgbClr val="434343"/>
                </a:solidFill>
                <a:latin typeface="Open Sans"/>
                <a:ea typeface="Open Sans"/>
                <a:cs typeface="Open Sans"/>
                <a:sym typeface="Open Sans"/>
              </a:rPr>
              <a:t>Se o programa for trivial ou enquanto você estiver escrevendo um programa, isso não parece muito importante, mas se você consultar um programa escrito por outra pessoa ou escrito por você, mas há muito tempo, será muito mais fácil entender o programa se o nomes são bem escolhidos.</a:t>
            </a:r>
            <a:endParaRPr sz="1500">
              <a:solidFill>
                <a:srgbClr val="434343"/>
              </a:solidFill>
              <a:latin typeface="Open Sans"/>
              <a:ea typeface="Open Sans"/>
              <a:cs typeface="Open Sans"/>
              <a:sym typeface="Open Sans"/>
            </a:endParaRPr>
          </a:p>
          <a:p>
            <a:pPr indent="0" lvl="0" marL="0" rtl="0" algn="just">
              <a:spcBef>
                <a:spcPts val="0"/>
              </a:spcBef>
              <a:spcAft>
                <a:spcPts val="0"/>
              </a:spcAft>
              <a:buClr>
                <a:schemeClr val="dk1"/>
              </a:buClr>
              <a:buSzPct val="73333"/>
              <a:buFont typeface="Arial"/>
              <a:buNone/>
            </a:pPr>
            <a:r>
              <a:t/>
            </a:r>
            <a:endParaRPr sz="1500">
              <a:solidFill>
                <a:srgbClr val="434343"/>
              </a:solidFill>
              <a:latin typeface="Open Sans"/>
              <a:ea typeface="Open Sans"/>
              <a:cs typeface="Open Sans"/>
              <a:sym typeface="Open Sans"/>
            </a:endParaRPr>
          </a:p>
          <a:p>
            <a:pPr indent="0" lvl="0" marL="0" rtl="0" algn="just">
              <a:spcBef>
                <a:spcPts val="0"/>
              </a:spcBef>
              <a:spcAft>
                <a:spcPts val="0"/>
              </a:spcAft>
              <a:buClr>
                <a:schemeClr val="dk1"/>
              </a:buClr>
              <a:buSzPct val="73333"/>
              <a:buFont typeface="Arial"/>
              <a:buNone/>
            </a:pPr>
            <a:r>
              <a:rPr lang="es" sz="1500">
                <a:solidFill>
                  <a:srgbClr val="434343"/>
                </a:solidFill>
                <a:latin typeface="Open Sans"/>
                <a:ea typeface="Open Sans"/>
                <a:cs typeface="Open Sans"/>
                <a:sym typeface="Open Sans"/>
              </a:rPr>
              <a:t>Também é costume usar certos nomes de variáveis ​​em algumas ocasiões, como será visto mais adiante, mas isso também não é obrigatório.</a:t>
            </a:r>
            <a:endParaRPr sz="1500">
              <a:latin typeface="Open Sans"/>
              <a:ea typeface="Open Sans"/>
              <a:cs typeface="Open Sans"/>
              <a:sym typeface="Open Sans"/>
            </a:endParaRPr>
          </a:p>
          <a:p>
            <a:pPr indent="0" lvl="0" marL="0" rtl="0" algn="just">
              <a:spcBef>
                <a:spcPts val="0"/>
              </a:spcBef>
              <a:spcAft>
                <a:spcPts val="0"/>
              </a:spcAft>
              <a:buNone/>
            </a:pPr>
            <a:r>
              <a:t/>
            </a:r>
            <a:endParaRPr sz="1500">
              <a:latin typeface="Open Sans"/>
              <a:ea typeface="Open Sans"/>
              <a:cs typeface="Open Sans"/>
              <a:sym typeface="Open Sans"/>
            </a:endParaRPr>
          </a:p>
        </p:txBody>
      </p:sp>
      <p:pic>
        <p:nvPicPr>
          <p:cNvPr id="183" name="Google Shape;183;g11d9c852661_0_23">
            <a:hlinkClick r:id="rId3"/>
          </p:cNvPr>
          <p:cNvPicPr preferRelativeResize="0"/>
          <p:nvPr/>
        </p:nvPicPr>
        <p:blipFill>
          <a:blip r:embed="rId4">
            <a:alphaModFix/>
          </a:blip>
          <a:stretch>
            <a:fillRect/>
          </a:stretch>
        </p:blipFill>
        <p:spPr>
          <a:xfrm>
            <a:off x="5184150" y="1220300"/>
            <a:ext cx="3797625" cy="3797625"/>
          </a:xfrm>
          <a:prstGeom prst="rect">
            <a:avLst/>
          </a:prstGeom>
          <a:noFill/>
          <a:ln>
            <a:noFill/>
          </a:ln>
        </p:spPr>
      </p:pic>
      <p:pic>
        <p:nvPicPr>
          <p:cNvPr id="184" name="Google Shape;184;g11d9c852661_0_23"/>
          <p:cNvPicPr preferRelativeResize="0"/>
          <p:nvPr/>
        </p:nvPicPr>
        <p:blipFill>
          <a:blip r:embed="rId5">
            <a:alphaModFix/>
          </a:blip>
          <a:stretch>
            <a:fillRect/>
          </a:stretch>
        </p:blipFill>
        <p:spPr>
          <a:xfrm>
            <a:off x="130125" y="4953000"/>
            <a:ext cx="1790700" cy="190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11d9c852661_0_30"/>
          <p:cNvSpPr txBox="1"/>
          <p:nvPr>
            <p:ph type="title"/>
          </p:nvPr>
        </p:nvSpPr>
        <p:spPr>
          <a:xfrm>
            <a:off x="651650" y="773150"/>
            <a:ext cx="81045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rPr b="1" lang="es" sz="3000">
                <a:solidFill>
                  <a:srgbClr val="EC183F"/>
                </a:solidFill>
                <a:latin typeface="Rajdhani"/>
                <a:ea typeface="Rajdhani"/>
                <a:cs typeface="Rajdhani"/>
                <a:sym typeface="Rajdhani"/>
              </a:rPr>
              <a:t>Use ou modifique variáveis ​​já definidas</a:t>
            </a:r>
            <a:endParaRPr sz="3000">
              <a:solidFill>
                <a:srgbClr val="EC183F"/>
              </a:solidFill>
            </a:endParaRPr>
          </a:p>
        </p:txBody>
      </p:sp>
      <p:grpSp>
        <p:nvGrpSpPr>
          <p:cNvPr id="190" name="Google Shape;190;g11d9c852661_0_30"/>
          <p:cNvGrpSpPr/>
          <p:nvPr/>
        </p:nvGrpSpPr>
        <p:grpSpPr>
          <a:xfrm>
            <a:off x="725650" y="1427646"/>
            <a:ext cx="7692672" cy="3362578"/>
            <a:chOff x="630633" y="2045829"/>
            <a:chExt cx="6913519" cy="1521322"/>
          </a:xfrm>
        </p:grpSpPr>
        <p:sp>
          <p:nvSpPr>
            <p:cNvPr id="191" name="Google Shape;191;g11d9c852661_0_30"/>
            <p:cNvSpPr/>
            <p:nvPr/>
          </p:nvSpPr>
          <p:spPr>
            <a:xfrm>
              <a:off x="1116052" y="2045829"/>
              <a:ext cx="6428100" cy="1521300"/>
            </a:xfrm>
            <a:prstGeom prst="rect">
              <a:avLst/>
            </a:prstGeom>
            <a:solidFill>
              <a:srgbClr val="262831"/>
            </a:solidFill>
            <a:ln>
              <a:noFill/>
            </a:ln>
          </p:spPr>
          <p:txBody>
            <a:bodyPr anchorCtr="0" anchor="ctr" bIns="90000" lIns="126000" spcFirstLastPara="1" rIns="90000" wrap="square" tIns="0">
              <a:noAutofit/>
            </a:bodyPr>
            <a:lstStyle/>
            <a:p>
              <a:pPr indent="0" lvl="0" marL="0" rtl="0" algn="l">
                <a:spcBef>
                  <a:spcPts val="600"/>
                </a:spcBef>
                <a:spcAft>
                  <a:spcPts val="0"/>
                </a:spcAft>
                <a:buNone/>
              </a:pPr>
              <a:r>
                <a:t/>
              </a:r>
              <a:endParaRPr sz="1300">
                <a:solidFill>
                  <a:srgbClr val="E91E63"/>
                </a:solidFill>
                <a:latin typeface="Consolas"/>
                <a:ea typeface="Consolas"/>
                <a:cs typeface="Consolas"/>
                <a:sym typeface="Consolas"/>
              </a:endParaRPr>
            </a:p>
            <a:p>
              <a:pPr indent="0" lvl="0" marL="0" rtl="0" algn="l">
                <a:spcBef>
                  <a:spcPts val="600"/>
                </a:spcBef>
                <a:spcAft>
                  <a:spcPts val="0"/>
                </a:spcAft>
                <a:buNone/>
              </a:pPr>
              <a:r>
                <a:t/>
              </a:r>
              <a:endParaRPr sz="1300">
                <a:solidFill>
                  <a:srgbClr val="E91E63"/>
                </a:solidFill>
                <a:latin typeface="Consolas"/>
                <a:ea typeface="Consolas"/>
                <a:cs typeface="Consolas"/>
                <a:sym typeface="Consolas"/>
              </a:endParaRPr>
            </a:p>
            <a:p>
              <a:pPr indent="0" lvl="0" marL="0" rtl="0" algn="l">
                <a:spcBef>
                  <a:spcPts val="600"/>
                </a:spcBef>
                <a:spcAft>
                  <a:spcPts val="0"/>
                </a:spcAft>
                <a:buNone/>
              </a:pPr>
              <a:r>
                <a:t/>
              </a:r>
              <a:endParaRPr sz="1300">
                <a:solidFill>
                  <a:srgbClr val="E91E63"/>
                </a:solidFill>
                <a:latin typeface="Consolas"/>
                <a:ea typeface="Consolas"/>
                <a:cs typeface="Consolas"/>
                <a:sym typeface="Consolas"/>
              </a:endParaRPr>
            </a:p>
            <a:p>
              <a:pPr indent="0" lvl="0" marL="0" rtl="0" algn="l">
                <a:spcBef>
                  <a:spcPts val="600"/>
                </a:spcBef>
                <a:spcAft>
                  <a:spcPts val="0"/>
                </a:spcAft>
                <a:buNone/>
              </a:pPr>
              <a:r>
                <a:rPr lang="es" sz="1200">
                  <a:solidFill>
                    <a:srgbClr val="E91E63"/>
                  </a:solidFill>
                  <a:latin typeface="Consolas"/>
                  <a:ea typeface="Consolas"/>
                  <a:cs typeface="Consolas"/>
                  <a:sym typeface="Consolas"/>
                </a:rPr>
                <a:t>&gt;&gt;&gt;</a:t>
              </a:r>
              <a:r>
                <a:rPr lang="es" sz="1200">
                  <a:solidFill>
                    <a:srgbClr val="434343"/>
                  </a:solidFill>
                  <a:latin typeface="Consolas"/>
                  <a:ea typeface="Consolas"/>
                  <a:cs typeface="Consolas"/>
                  <a:sym typeface="Consolas"/>
                </a:rPr>
                <a:t> </a:t>
              </a:r>
              <a:r>
                <a:rPr lang="es" sz="1200">
                  <a:solidFill>
                    <a:srgbClr val="FFFFFF"/>
                  </a:solidFill>
                  <a:latin typeface="Consolas"/>
                  <a:ea typeface="Consolas"/>
                  <a:cs typeface="Consolas"/>
                  <a:sym typeface="Consolas"/>
                </a:rPr>
                <a:t>a = 2</a:t>
              </a:r>
              <a:endParaRPr sz="1200">
                <a:solidFill>
                  <a:srgbClr val="FFFFFF"/>
                </a:solidFill>
                <a:latin typeface="Consolas"/>
                <a:ea typeface="Consolas"/>
                <a:cs typeface="Consolas"/>
                <a:sym typeface="Consolas"/>
              </a:endParaRPr>
            </a:p>
            <a:p>
              <a:pPr indent="0" lvl="0" marL="0" rtl="0" algn="l">
                <a:spcBef>
                  <a:spcPts val="600"/>
                </a:spcBef>
                <a:spcAft>
                  <a:spcPts val="0"/>
                </a:spcAft>
                <a:buNone/>
              </a:pPr>
              <a:r>
                <a:rPr lang="es" sz="1200">
                  <a:solidFill>
                    <a:srgbClr val="E91E63"/>
                  </a:solidFill>
                  <a:latin typeface="Consolas"/>
                  <a:ea typeface="Consolas"/>
                  <a:cs typeface="Consolas"/>
                  <a:sym typeface="Consolas"/>
                </a:rPr>
                <a:t>&gt;&gt;&gt;</a:t>
              </a:r>
              <a:r>
                <a:rPr lang="es" sz="1200">
                  <a:solidFill>
                    <a:srgbClr val="434343"/>
                  </a:solidFill>
                  <a:latin typeface="Consolas"/>
                  <a:ea typeface="Consolas"/>
                  <a:cs typeface="Consolas"/>
                  <a:sym typeface="Consolas"/>
                </a:rPr>
                <a:t> </a:t>
              </a:r>
              <a:r>
                <a:rPr lang="es" sz="1200">
                  <a:solidFill>
                    <a:srgbClr val="FFFFFF"/>
                  </a:solidFill>
                  <a:latin typeface="Consolas"/>
                  <a:ea typeface="Consolas"/>
                  <a:cs typeface="Consolas"/>
                  <a:sym typeface="Consolas"/>
                </a:rPr>
                <a:t>a + 3</a:t>
              </a:r>
              <a:endParaRPr sz="1200">
                <a:solidFill>
                  <a:srgbClr val="FFFFFF"/>
                </a:solidFill>
                <a:latin typeface="Consolas"/>
                <a:ea typeface="Consolas"/>
                <a:cs typeface="Consolas"/>
                <a:sym typeface="Consolas"/>
              </a:endParaRPr>
            </a:p>
            <a:p>
              <a:pPr indent="0" lvl="0" marL="0" rtl="0" algn="l">
                <a:spcBef>
                  <a:spcPts val="600"/>
                </a:spcBef>
                <a:spcAft>
                  <a:spcPts val="0"/>
                </a:spcAft>
                <a:buNone/>
              </a:pPr>
              <a:r>
                <a:rPr lang="es" sz="1200">
                  <a:solidFill>
                    <a:srgbClr val="A5A5A5"/>
                  </a:solidFill>
                  <a:latin typeface="Consolas"/>
                  <a:ea typeface="Consolas"/>
                  <a:cs typeface="Consolas"/>
                  <a:sym typeface="Consolas"/>
                </a:rPr>
                <a:t>5</a:t>
              </a:r>
              <a:endParaRPr sz="1200">
                <a:solidFill>
                  <a:srgbClr val="A5A5A5"/>
                </a:solidFill>
                <a:latin typeface="Consolas"/>
                <a:ea typeface="Consolas"/>
                <a:cs typeface="Consolas"/>
                <a:sym typeface="Consolas"/>
              </a:endParaRPr>
            </a:p>
            <a:p>
              <a:pPr indent="0" lvl="0" marL="0" rtl="0" algn="l">
                <a:spcBef>
                  <a:spcPts val="600"/>
                </a:spcBef>
                <a:spcAft>
                  <a:spcPts val="0"/>
                </a:spcAft>
                <a:buNone/>
              </a:pPr>
              <a:r>
                <a:rPr lang="es" sz="1200">
                  <a:solidFill>
                    <a:srgbClr val="E91E63"/>
                  </a:solidFill>
                  <a:latin typeface="Consolas"/>
                  <a:ea typeface="Consolas"/>
                  <a:cs typeface="Consolas"/>
                  <a:sym typeface="Consolas"/>
                </a:rPr>
                <a:t>&gt;&gt;&gt;</a:t>
              </a:r>
              <a:r>
                <a:rPr lang="es" sz="1200">
                  <a:solidFill>
                    <a:srgbClr val="434343"/>
                  </a:solidFill>
                  <a:latin typeface="Consolas"/>
                  <a:ea typeface="Consolas"/>
                  <a:cs typeface="Consolas"/>
                  <a:sym typeface="Consolas"/>
                </a:rPr>
                <a:t> </a:t>
              </a:r>
              <a:r>
                <a:rPr lang="es" sz="1200">
                  <a:solidFill>
                    <a:schemeClr val="lt1"/>
                  </a:solidFill>
                  <a:latin typeface="Consolas"/>
                  <a:ea typeface="Consolas"/>
                  <a:cs typeface="Consolas"/>
                  <a:sym typeface="Consolas"/>
                </a:rPr>
                <a:t>horas = 5</a:t>
              </a:r>
              <a:endParaRPr sz="1200">
                <a:solidFill>
                  <a:schemeClr val="lt1"/>
                </a:solidFill>
                <a:latin typeface="Consolas"/>
                <a:ea typeface="Consolas"/>
                <a:cs typeface="Consolas"/>
                <a:sym typeface="Consolas"/>
              </a:endParaRPr>
            </a:p>
            <a:p>
              <a:pPr indent="0" lvl="0" marL="0" rtl="0" algn="l">
                <a:spcBef>
                  <a:spcPts val="600"/>
                </a:spcBef>
                <a:spcAft>
                  <a:spcPts val="0"/>
                </a:spcAft>
                <a:buNone/>
              </a:pPr>
              <a:r>
                <a:rPr lang="es" sz="1200">
                  <a:solidFill>
                    <a:srgbClr val="E91E63"/>
                  </a:solidFill>
                  <a:latin typeface="Consolas"/>
                  <a:ea typeface="Consolas"/>
                  <a:cs typeface="Consolas"/>
                  <a:sym typeface="Consolas"/>
                </a:rPr>
                <a:t>&gt;&gt;&gt;</a:t>
              </a:r>
              <a:r>
                <a:rPr lang="es" sz="1200">
                  <a:solidFill>
                    <a:srgbClr val="434343"/>
                  </a:solidFill>
                  <a:latin typeface="Consolas"/>
                  <a:ea typeface="Consolas"/>
                  <a:cs typeface="Consolas"/>
                  <a:sym typeface="Consolas"/>
                </a:rPr>
                <a:t> </a:t>
              </a:r>
              <a:r>
                <a:rPr lang="es" sz="1200">
                  <a:solidFill>
                    <a:schemeClr val="lt1"/>
                  </a:solidFill>
                  <a:latin typeface="Consolas"/>
                  <a:ea typeface="Consolas"/>
                  <a:cs typeface="Consolas"/>
                  <a:sym typeface="Consolas"/>
                </a:rPr>
                <a:t>minutos = 60 * horas</a:t>
              </a:r>
              <a:endParaRPr sz="1200">
                <a:solidFill>
                  <a:schemeClr val="lt1"/>
                </a:solidFill>
                <a:latin typeface="Consolas"/>
                <a:ea typeface="Consolas"/>
                <a:cs typeface="Consolas"/>
                <a:sym typeface="Consolas"/>
              </a:endParaRPr>
            </a:p>
            <a:p>
              <a:pPr indent="0" lvl="0" marL="0" rtl="0" algn="l">
                <a:spcBef>
                  <a:spcPts val="600"/>
                </a:spcBef>
                <a:spcAft>
                  <a:spcPts val="0"/>
                </a:spcAft>
                <a:buNone/>
              </a:pPr>
              <a:r>
                <a:rPr lang="es" sz="1200">
                  <a:solidFill>
                    <a:srgbClr val="E91E63"/>
                  </a:solidFill>
                  <a:latin typeface="Consolas"/>
                  <a:ea typeface="Consolas"/>
                  <a:cs typeface="Consolas"/>
                  <a:sym typeface="Consolas"/>
                </a:rPr>
                <a:t>&gt;&gt;&gt;</a:t>
              </a:r>
              <a:r>
                <a:rPr lang="es" sz="1200">
                  <a:solidFill>
                    <a:srgbClr val="434343"/>
                  </a:solidFill>
                  <a:latin typeface="Consolas"/>
                  <a:ea typeface="Consolas"/>
                  <a:cs typeface="Consolas"/>
                  <a:sym typeface="Consolas"/>
                </a:rPr>
                <a:t> </a:t>
              </a:r>
              <a:r>
                <a:rPr lang="es" sz="1200">
                  <a:solidFill>
                    <a:schemeClr val="lt1"/>
                  </a:solidFill>
                  <a:latin typeface="Consolas"/>
                  <a:ea typeface="Consolas"/>
                  <a:cs typeface="Consolas"/>
                  <a:sym typeface="Consolas"/>
                </a:rPr>
                <a:t>segundos = 60 * minutos</a:t>
              </a:r>
              <a:endParaRPr sz="1200">
                <a:solidFill>
                  <a:schemeClr val="lt1"/>
                </a:solidFill>
                <a:latin typeface="Consolas"/>
                <a:ea typeface="Consolas"/>
                <a:cs typeface="Consolas"/>
                <a:sym typeface="Consolas"/>
              </a:endParaRPr>
            </a:p>
            <a:p>
              <a:pPr indent="0" lvl="0" marL="0" rtl="0" algn="l">
                <a:spcBef>
                  <a:spcPts val="600"/>
                </a:spcBef>
                <a:spcAft>
                  <a:spcPts val="0"/>
                </a:spcAft>
                <a:buNone/>
              </a:pPr>
              <a:r>
                <a:rPr lang="es" sz="1200">
                  <a:solidFill>
                    <a:srgbClr val="E91E63"/>
                  </a:solidFill>
                  <a:latin typeface="Consolas"/>
                  <a:ea typeface="Consolas"/>
                  <a:cs typeface="Consolas"/>
                  <a:sym typeface="Consolas"/>
                </a:rPr>
                <a:t>&gt;&gt;&gt;</a:t>
              </a:r>
              <a:r>
                <a:rPr lang="es" sz="1200">
                  <a:solidFill>
                    <a:srgbClr val="434343"/>
                  </a:solidFill>
                  <a:latin typeface="Consolas"/>
                  <a:ea typeface="Consolas"/>
                  <a:cs typeface="Consolas"/>
                  <a:sym typeface="Consolas"/>
                </a:rPr>
                <a:t> </a:t>
              </a:r>
              <a:r>
                <a:rPr lang="es" sz="1200">
                  <a:solidFill>
                    <a:schemeClr val="lt1"/>
                  </a:solidFill>
                  <a:latin typeface="Consolas"/>
                  <a:ea typeface="Consolas"/>
                  <a:cs typeface="Consolas"/>
                  <a:sym typeface="Consolas"/>
                </a:rPr>
                <a:t>segundos</a:t>
              </a:r>
              <a:endParaRPr sz="1200">
                <a:solidFill>
                  <a:schemeClr val="lt1"/>
                </a:solidFill>
                <a:latin typeface="Consolas"/>
                <a:ea typeface="Consolas"/>
                <a:cs typeface="Consolas"/>
                <a:sym typeface="Consolas"/>
              </a:endParaRPr>
            </a:p>
            <a:p>
              <a:pPr indent="0" lvl="0" marL="0" rtl="0" algn="l">
                <a:spcBef>
                  <a:spcPts val="600"/>
                </a:spcBef>
                <a:spcAft>
                  <a:spcPts val="0"/>
                </a:spcAft>
                <a:buNone/>
              </a:pPr>
              <a:r>
                <a:rPr lang="es" sz="1200">
                  <a:solidFill>
                    <a:srgbClr val="A5A5A5"/>
                  </a:solidFill>
                  <a:latin typeface="Consolas"/>
                  <a:ea typeface="Consolas"/>
                  <a:cs typeface="Consolas"/>
                  <a:sym typeface="Consolas"/>
                </a:rPr>
                <a:t>1800</a:t>
              </a:r>
              <a:endParaRPr sz="1200">
                <a:solidFill>
                  <a:srgbClr val="A5A5A5"/>
                </a:solidFill>
                <a:latin typeface="Consolas"/>
                <a:ea typeface="Consolas"/>
                <a:cs typeface="Consolas"/>
                <a:sym typeface="Consolas"/>
              </a:endParaRPr>
            </a:p>
            <a:p>
              <a:pPr indent="0" lvl="0" marL="0" rtl="0" algn="l">
                <a:spcBef>
                  <a:spcPts val="600"/>
                </a:spcBef>
                <a:spcAft>
                  <a:spcPts val="0"/>
                </a:spcAft>
                <a:buNone/>
              </a:pPr>
              <a:r>
                <a:rPr lang="es" sz="1200">
                  <a:solidFill>
                    <a:srgbClr val="E91E63"/>
                  </a:solidFill>
                  <a:latin typeface="Consolas"/>
                  <a:ea typeface="Consolas"/>
                  <a:cs typeface="Consolas"/>
                  <a:sym typeface="Consolas"/>
                </a:rPr>
                <a:t>&gt;&gt;&gt;</a:t>
              </a:r>
              <a:r>
                <a:rPr lang="es" sz="1200">
                  <a:solidFill>
                    <a:srgbClr val="434343"/>
                  </a:solidFill>
                  <a:latin typeface="Consolas"/>
                  <a:ea typeface="Consolas"/>
                  <a:cs typeface="Consolas"/>
                  <a:sym typeface="Consolas"/>
                </a:rPr>
                <a:t> </a:t>
              </a:r>
              <a:r>
                <a:rPr lang="es" sz="1200">
                  <a:solidFill>
                    <a:schemeClr val="lt1"/>
                  </a:solidFill>
                  <a:latin typeface="Consolas"/>
                  <a:ea typeface="Consolas"/>
                  <a:cs typeface="Consolas"/>
                  <a:sym typeface="Consolas"/>
                </a:rPr>
                <a:t>horas = 1</a:t>
              </a:r>
              <a:endParaRPr sz="1200">
                <a:solidFill>
                  <a:schemeClr val="lt1"/>
                </a:solidFill>
                <a:latin typeface="Consolas"/>
                <a:ea typeface="Consolas"/>
                <a:cs typeface="Consolas"/>
                <a:sym typeface="Consolas"/>
              </a:endParaRPr>
            </a:p>
            <a:p>
              <a:pPr indent="0" lvl="0" marL="0" rtl="0" algn="l">
                <a:spcBef>
                  <a:spcPts val="600"/>
                </a:spcBef>
                <a:spcAft>
                  <a:spcPts val="0"/>
                </a:spcAft>
                <a:buNone/>
              </a:pPr>
              <a:r>
                <a:rPr lang="es" sz="1200">
                  <a:solidFill>
                    <a:srgbClr val="E91E63"/>
                  </a:solidFill>
                  <a:latin typeface="Consolas"/>
                  <a:ea typeface="Consolas"/>
                  <a:cs typeface="Consolas"/>
                  <a:sym typeface="Consolas"/>
                </a:rPr>
                <a:t>&gt;&gt;&gt;</a:t>
              </a:r>
              <a:r>
                <a:rPr lang="es" sz="1200">
                  <a:solidFill>
                    <a:srgbClr val="434343"/>
                  </a:solidFill>
                  <a:latin typeface="Consolas"/>
                  <a:ea typeface="Consolas"/>
                  <a:cs typeface="Consolas"/>
                  <a:sym typeface="Consolas"/>
                </a:rPr>
                <a:t> </a:t>
              </a:r>
              <a:r>
                <a:rPr lang="es" sz="1200">
                  <a:solidFill>
                    <a:schemeClr val="lt1"/>
                  </a:solidFill>
                  <a:latin typeface="Consolas"/>
                  <a:ea typeface="Consolas"/>
                  <a:cs typeface="Consolas"/>
                  <a:sym typeface="Consolas"/>
                </a:rPr>
                <a:t>minutos = 2</a:t>
              </a:r>
              <a:endParaRPr sz="1200">
                <a:solidFill>
                  <a:schemeClr val="lt1"/>
                </a:solidFill>
                <a:latin typeface="Consolas"/>
                <a:ea typeface="Consolas"/>
                <a:cs typeface="Consolas"/>
                <a:sym typeface="Consolas"/>
              </a:endParaRPr>
            </a:p>
            <a:p>
              <a:pPr indent="0" lvl="0" marL="0" rtl="0" algn="l">
                <a:spcBef>
                  <a:spcPts val="600"/>
                </a:spcBef>
                <a:spcAft>
                  <a:spcPts val="0"/>
                </a:spcAft>
                <a:buNone/>
              </a:pPr>
              <a:r>
                <a:rPr lang="es" sz="1200">
                  <a:solidFill>
                    <a:srgbClr val="E91E63"/>
                  </a:solidFill>
                  <a:latin typeface="Consolas"/>
                  <a:ea typeface="Consolas"/>
                  <a:cs typeface="Consolas"/>
                  <a:sym typeface="Consolas"/>
                </a:rPr>
                <a:t>&gt;&gt;&gt;</a:t>
              </a:r>
              <a:r>
                <a:rPr lang="es" sz="1200">
                  <a:solidFill>
                    <a:srgbClr val="434343"/>
                  </a:solidFill>
                  <a:latin typeface="Consolas"/>
                  <a:ea typeface="Consolas"/>
                  <a:cs typeface="Consolas"/>
                  <a:sym typeface="Consolas"/>
                </a:rPr>
                <a:t> </a:t>
              </a:r>
              <a:r>
                <a:rPr lang="es" sz="1200">
                  <a:solidFill>
                    <a:schemeClr val="lt1"/>
                  </a:solidFill>
                  <a:latin typeface="Consolas"/>
                  <a:ea typeface="Consolas"/>
                  <a:cs typeface="Consolas"/>
                  <a:sym typeface="Consolas"/>
                </a:rPr>
                <a:t>segundos = 3</a:t>
              </a:r>
              <a:endParaRPr sz="1200">
                <a:solidFill>
                  <a:schemeClr val="lt1"/>
                </a:solidFill>
                <a:latin typeface="Consolas"/>
                <a:ea typeface="Consolas"/>
                <a:cs typeface="Consolas"/>
                <a:sym typeface="Consolas"/>
              </a:endParaRPr>
            </a:p>
            <a:p>
              <a:pPr indent="0" lvl="0" marL="0" rtl="0" algn="l">
                <a:spcBef>
                  <a:spcPts val="600"/>
                </a:spcBef>
                <a:spcAft>
                  <a:spcPts val="0"/>
                </a:spcAft>
                <a:buNone/>
              </a:pPr>
              <a:r>
                <a:rPr lang="es" sz="1200">
                  <a:solidFill>
                    <a:srgbClr val="E91E63"/>
                  </a:solidFill>
                  <a:latin typeface="Consolas"/>
                  <a:ea typeface="Consolas"/>
                  <a:cs typeface="Consolas"/>
                  <a:sym typeface="Consolas"/>
                </a:rPr>
                <a:t>&gt;&gt;&gt;</a:t>
              </a:r>
              <a:r>
                <a:rPr lang="es" sz="1200">
                  <a:solidFill>
                    <a:srgbClr val="434343"/>
                  </a:solidFill>
                  <a:latin typeface="Consolas"/>
                  <a:ea typeface="Consolas"/>
                  <a:cs typeface="Consolas"/>
                  <a:sym typeface="Consolas"/>
                </a:rPr>
                <a:t> </a:t>
              </a:r>
              <a:r>
                <a:rPr lang="es" sz="1200">
                  <a:solidFill>
                    <a:schemeClr val="lt1"/>
                  </a:solidFill>
                  <a:latin typeface="Consolas"/>
                  <a:ea typeface="Consolas"/>
                  <a:cs typeface="Consolas"/>
                  <a:sym typeface="Consolas"/>
                </a:rPr>
                <a:t>segundos + 60 * minutos + 3600 * horas</a:t>
              </a:r>
              <a:endParaRPr sz="1200">
                <a:solidFill>
                  <a:schemeClr val="lt1"/>
                </a:solidFill>
                <a:latin typeface="Consolas"/>
                <a:ea typeface="Consolas"/>
                <a:cs typeface="Consolas"/>
                <a:sym typeface="Consolas"/>
              </a:endParaRPr>
            </a:p>
            <a:p>
              <a:pPr indent="0" lvl="0" marL="0" rtl="0" algn="l">
                <a:spcBef>
                  <a:spcPts val="600"/>
                </a:spcBef>
                <a:spcAft>
                  <a:spcPts val="0"/>
                </a:spcAft>
                <a:buNone/>
              </a:pPr>
              <a:r>
                <a:rPr lang="es" sz="1200">
                  <a:solidFill>
                    <a:srgbClr val="A5A5A5"/>
                  </a:solidFill>
                  <a:latin typeface="Consolas"/>
                  <a:ea typeface="Consolas"/>
                  <a:cs typeface="Consolas"/>
                  <a:sym typeface="Consolas"/>
                </a:rPr>
                <a:t>3723</a:t>
              </a:r>
              <a:endParaRPr sz="1200">
                <a:solidFill>
                  <a:srgbClr val="A5A5A5"/>
                </a:solidFill>
                <a:latin typeface="Consolas"/>
                <a:ea typeface="Consolas"/>
                <a:cs typeface="Consolas"/>
                <a:sym typeface="Consolas"/>
              </a:endParaRPr>
            </a:p>
            <a:p>
              <a:pPr indent="0" lvl="0" marL="0" rtl="0" algn="l">
                <a:spcBef>
                  <a:spcPts val="600"/>
                </a:spcBef>
                <a:spcAft>
                  <a:spcPts val="0"/>
                </a:spcAft>
                <a:buNone/>
              </a:pPr>
              <a:r>
                <a:t/>
              </a:r>
              <a:endParaRPr sz="1300">
                <a:solidFill>
                  <a:srgbClr val="A5A5A5"/>
                </a:solidFill>
                <a:latin typeface="Consolas"/>
                <a:ea typeface="Consolas"/>
                <a:cs typeface="Consolas"/>
                <a:sym typeface="Consolas"/>
              </a:endParaRPr>
            </a:p>
            <a:p>
              <a:pPr indent="0" lvl="0" marL="0" rtl="0" algn="l">
                <a:spcBef>
                  <a:spcPts val="600"/>
                </a:spcBef>
                <a:spcAft>
                  <a:spcPts val="0"/>
                </a:spcAft>
                <a:buNone/>
              </a:pPr>
              <a:r>
                <a:t/>
              </a:r>
              <a:endParaRPr sz="1300">
                <a:solidFill>
                  <a:srgbClr val="A5A5A5"/>
                </a:solidFill>
                <a:latin typeface="Consolas"/>
                <a:ea typeface="Consolas"/>
                <a:cs typeface="Consolas"/>
                <a:sym typeface="Consolas"/>
              </a:endParaRPr>
            </a:p>
            <a:p>
              <a:pPr indent="0" lvl="0" marL="0" rtl="0" algn="l">
                <a:spcBef>
                  <a:spcPts val="600"/>
                </a:spcBef>
                <a:spcAft>
                  <a:spcPts val="0"/>
                </a:spcAft>
                <a:buNone/>
              </a:pPr>
              <a:r>
                <a:t/>
              </a:r>
              <a:endParaRPr sz="1600">
                <a:solidFill>
                  <a:srgbClr val="A5A5A5"/>
                </a:solidFill>
                <a:latin typeface="Consolas"/>
                <a:ea typeface="Consolas"/>
                <a:cs typeface="Consolas"/>
                <a:sym typeface="Consolas"/>
              </a:endParaRPr>
            </a:p>
          </p:txBody>
        </p:sp>
        <p:sp>
          <p:nvSpPr>
            <p:cNvPr id="192" name="Google Shape;192;g11d9c852661_0_30"/>
            <p:cNvSpPr/>
            <p:nvPr/>
          </p:nvSpPr>
          <p:spPr>
            <a:xfrm>
              <a:off x="630633" y="2045851"/>
              <a:ext cx="485400" cy="1521300"/>
            </a:xfrm>
            <a:prstGeom prst="rect">
              <a:avLst/>
            </a:prstGeom>
            <a:solidFill>
              <a:srgbClr val="43434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grpSp>
      <p:pic>
        <p:nvPicPr>
          <p:cNvPr id="193" name="Google Shape;193;g11d9c852661_0_30"/>
          <p:cNvPicPr preferRelativeResize="0"/>
          <p:nvPr/>
        </p:nvPicPr>
        <p:blipFill>
          <a:blip r:embed="rId3">
            <a:alphaModFix/>
          </a:blip>
          <a:stretch>
            <a:fillRect/>
          </a:stretch>
        </p:blipFill>
        <p:spPr>
          <a:xfrm>
            <a:off x="130125" y="4953000"/>
            <a:ext cx="1790700" cy="190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11d9c852661_0_38"/>
          <p:cNvSpPr txBox="1"/>
          <p:nvPr>
            <p:ph idx="1" type="body"/>
          </p:nvPr>
        </p:nvSpPr>
        <p:spPr>
          <a:xfrm>
            <a:off x="615300" y="1889450"/>
            <a:ext cx="7743000" cy="3990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Clr>
                <a:schemeClr val="dk1"/>
              </a:buClr>
              <a:buSzPct val="73333"/>
              <a:buFont typeface="Arial"/>
              <a:buNone/>
            </a:pPr>
            <a:r>
              <a:rPr lang="es" sz="1500">
                <a:solidFill>
                  <a:srgbClr val="434343"/>
                </a:solidFill>
                <a:latin typeface="Open Sans"/>
                <a:ea typeface="Open Sans"/>
                <a:cs typeface="Open Sans"/>
                <a:sym typeface="Open Sans"/>
              </a:rPr>
              <a:t>No caso de usar uma variável não definida anteriormente,</a:t>
            </a:r>
            <a:endParaRPr sz="1500">
              <a:solidFill>
                <a:srgbClr val="434343"/>
              </a:solidFill>
              <a:latin typeface="Open Sans"/>
              <a:ea typeface="Open Sans"/>
              <a:cs typeface="Open Sans"/>
              <a:sym typeface="Open Sans"/>
            </a:endParaRPr>
          </a:p>
          <a:p>
            <a:pPr indent="0" lvl="0" marL="0" rtl="0" algn="l">
              <a:spcBef>
                <a:spcPts val="0"/>
              </a:spcBef>
              <a:spcAft>
                <a:spcPts val="0"/>
              </a:spcAft>
              <a:buClr>
                <a:schemeClr val="dk1"/>
              </a:buClr>
              <a:buSzPct val="73333"/>
              <a:buFont typeface="Arial"/>
              <a:buNone/>
            </a:pPr>
            <a:r>
              <a:rPr lang="es" sz="1500">
                <a:solidFill>
                  <a:srgbClr val="434343"/>
                </a:solidFill>
                <a:latin typeface="Open Sans"/>
                <a:ea typeface="Open Sans"/>
                <a:cs typeface="Open Sans"/>
                <a:sym typeface="Open Sans"/>
              </a:rPr>
              <a:t>Python gera uma mensagem de erro.</a:t>
            </a:r>
            <a:endParaRPr sz="1500">
              <a:solidFill>
                <a:srgbClr val="434343"/>
              </a:solidFill>
              <a:latin typeface="Open Sans"/>
              <a:ea typeface="Open Sans"/>
              <a:cs typeface="Open Sans"/>
              <a:sym typeface="Open Sans"/>
            </a:endParaRPr>
          </a:p>
          <a:p>
            <a:pPr indent="0" lvl="0" marL="0" rtl="0" algn="l">
              <a:spcBef>
                <a:spcPts val="0"/>
              </a:spcBef>
              <a:spcAft>
                <a:spcPts val="0"/>
              </a:spcAft>
              <a:buNone/>
            </a:pPr>
            <a:r>
              <a:t/>
            </a:r>
            <a:endParaRPr sz="1500">
              <a:solidFill>
                <a:srgbClr val="434343"/>
              </a:solidFill>
              <a:latin typeface="Open Sans"/>
              <a:ea typeface="Open Sans"/>
              <a:cs typeface="Open Sans"/>
              <a:sym typeface="Open Sans"/>
            </a:endParaRPr>
          </a:p>
          <a:p>
            <a:pPr indent="0" lvl="0" marL="0" rtl="0" algn="just">
              <a:spcBef>
                <a:spcPts val="0"/>
              </a:spcBef>
              <a:spcAft>
                <a:spcPts val="0"/>
              </a:spcAft>
              <a:buNone/>
            </a:pPr>
            <a:r>
              <a:t/>
            </a:r>
            <a:endParaRPr sz="1500">
              <a:latin typeface="Open Sans"/>
              <a:ea typeface="Open Sans"/>
              <a:cs typeface="Open Sans"/>
              <a:sym typeface="Open Sans"/>
            </a:endParaRPr>
          </a:p>
          <a:p>
            <a:pPr indent="0" lvl="0" marL="0" rtl="0" algn="just">
              <a:spcBef>
                <a:spcPts val="0"/>
              </a:spcBef>
              <a:spcAft>
                <a:spcPts val="0"/>
              </a:spcAft>
              <a:buNone/>
            </a:pPr>
            <a:r>
              <a:t/>
            </a:r>
            <a:endParaRPr sz="1500">
              <a:latin typeface="Open Sans"/>
              <a:ea typeface="Open Sans"/>
              <a:cs typeface="Open Sans"/>
              <a:sym typeface="Open Sans"/>
            </a:endParaRPr>
          </a:p>
          <a:p>
            <a:pPr indent="0" lvl="0" marL="0" rtl="0" algn="just">
              <a:spcBef>
                <a:spcPts val="0"/>
              </a:spcBef>
              <a:spcAft>
                <a:spcPts val="0"/>
              </a:spcAft>
              <a:buNone/>
            </a:pPr>
            <a:r>
              <a:t/>
            </a:r>
            <a:endParaRPr sz="1500">
              <a:latin typeface="Open Sans"/>
              <a:ea typeface="Open Sans"/>
              <a:cs typeface="Open Sans"/>
              <a:sym typeface="Open Sans"/>
            </a:endParaRPr>
          </a:p>
          <a:p>
            <a:pPr indent="0" lvl="0" marL="0" rtl="0" algn="just">
              <a:spcBef>
                <a:spcPts val="0"/>
              </a:spcBef>
              <a:spcAft>
                <a:spcPts val="0"/>
              </a:spcAft>
              <a:buNone/>
            </a:pPr>
            <a:r>
              <a:t/>
            </a:r>
            <a:endParaRPr sz="1500">
              <a:latin typeface="Open Sans"/>
              <a:ea typeface="Open Sans"/>
              <a:cs typeface="Open Sans"/>
              <a:sym typeface="Open Sans"/>
            </a:endParaRPr>
          </a:p>
        </p:txBody>
      </p:sp>
      <p:sp>
        <p:nvSpPr>
          <p:cNvPr id="199" name="Google Shape;199;g11d9c852661_0_38"/>
          <p:cNvSpPr txBox="1"/>
          <p:nvPr>
            <p:ph type="title"/>
          </p:nvPr>
        </p:nvSpPr>
        <p:spPr>
          <a:xfrm>
            <a:off x="615300" y="791650"/>
            <a:ext cx="81045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None/>
            </a:pPr>
            <a:r>
              <a:rPr b="1" lang="es" sz="3000">
                <a:solidFill>
                  <a:srgbClr val="EC183F"/>
                </a:solidFill>
                <a:latin typeface="Rajdhani"/>
                <a:ea typeface="Rajdhani"/>
                <a:cs typeface="Rajdhani"/>
                <a:sym typeface="Rajdhani"/>
              </a:rPr>
              <a:t>Use ou modifique variáveis ​​já definidas</a:t>
            </a:r>
            <a:endParaRPr sz="3000">
              <a:solidFill>
                <a:srgbClr val="EC183F"/>
              </a:solidFill>
            </a:endParaRPr>
          </a:p>
        </p:txBody>
      </p:sp>
      <p:grpSp>
        <p:nvGrpSpPr>
          <p:cNvPr id="200" name="Google Shape;200;g11d9c852661_0_38"/>
          <p:cNvGrpSpPr/>
          <p:nvPr/>
        </p:nvGrpSpPr>
        <p:grpSpPr>
          <a:xfrm>
            <a:off x="734937" y="2645698"/>
            <a:ext cx="7692672" cy="1837167"/>
            <a:chOff x="630633" y="1841998"/>
            <a:chExt cx="6913518" cy="880502"/>
          </a:xfrm>
        </p:grpSpPr>
        <p:sp>
          <p:nvSpPr>
            <p:cNvPr id="201" name="Google Shape;201;g11d9c852661_0_38"/>
            <p:cNvSpPr/>
            <p:nvPr/>
          </p:nvSpPr>
          <p:spPr>
            <a:xfrm>
              <a:off x="1116051" y="1841998"/>
              <a:ext cx="6428100" cy="880500"/>
            </a:xfrm>
            <a:prstGeom prst="rect">
              <a:avLst/>
            </a:prstGeom>
            <a:solidFill>
              <a:srgbClr val="262831"/>
            </a:solidFill>
            <a:ln>
              <a:noFill/>
            </a:ln>
          </p:spPr>
          <p:txBody>
            <a:bodyPr anchorCtr="0" anchor="ctr" bIns="90000" lIns="126000" spcFirstLastPara="1" rIns="90000" wrap="square" tIns="0">
              <a:noAutofit/>
            </a:bodyPr>
            <a:lstStyle/>
            <a:p>
              <a:pPr indent="0" lvl="0" marL="0" rtl="0" algn="l">
                <a:spcBef>
                  <a:spcPts val="600"/>
                </a:spcBef>
                <a:spcAft>
                  <a:spcPts val="0"/>
                </a:spcAft>
                <a:buNone/>
              </a:pPr>
              <a:r>
                <a:rPr lang="es">
                  <a:solidFill>
                    <a:srgbClr val="E91E63"/>
                  </a:solidFill>
                  <a:latin typeface="Consolas"/>
                  <a:ea typeface="Consolas"/>
                  <a:cs typeface="Consolas"/>
                  <a:sym typeface="Consolas"/>
                </a:rPr>
                <a:t>&gt;&gt;&gt;</a:t>
              </a:r>
              <a:r>
                <a:rPr lang="es">
                  <a:solidFill>
                    <a:srgbClr val="434343"/>
                  </a:solidFill>
                  <a:latin typeface="Consolas"/>
                  <a:ea typeface="Consolas"/>
                  <a:cs typeface="Consolas"/>
                  <a:sym typeface="Consolas"/>
                </a:rPr>
                <a:t> </a:t>
              </a:r>
              <a:r>
                <a:rPr lang="es">
                  <a:solidFill>
                    <a:srgbClr val="FFFFFF"/>
                  </a:solidFill>
                  <a:latin typeface="Consolas"/>
                  <a:ea typeface="Consolas"/>
                  <a:cs typeface="Consolas"/>
                  <a:sym typeface="Consolas"/>
                </a:rPr>
                <a:t>dias = 7 * semanas</a:t>
              </a:r>
              <a:endParaRPr>
                <a:solidFill>
                  <a:srgbClr val="FFFFFF"/>
                </a:solidFill>
                <a:latin typeface="Consolas"/>
                <a:ea typeface="Consolas"/>
                <a:cs typeface="Consolas"/>
                <a:sym typeface="Consolas"/>
              </a:endParaRPr>
            </a:p>
            <a:p>
              <a:pPr indent="0" lvl="0" marL="0" rtl="0" algn="l">
                <a:spcBef>
                  <a:spcPts val="600"/>
                </a:spcBef>
                <a:spcAft>
                  <a:spcPts val="0"/>
                </a:spcAft>
                <a:buNone/>
              </a:pPr>
              <a:r>
                <a:rPr lang="es">
                  <a:solidFill>
                    <a:srgbClr val="E91E63"/>
                  </a:solidFill>
                  <a:latin typeface="Consolas"/>
                  <a:ea typeface="Consolas"/>
                  <a:cs typeface="Consolas"/>
                  <a:sym typeface="Consolas"/>
                </a:rPr>
                <a:t>Traceback (most recent call last):</a:t>
              </a:r>
              <a:endParaRPr>
                <a:solidFill>
                  <a:srgbClr val="E91E63"/>
                </a:solidFill>
                <a:latin typeface="Consolas"/>
                <a:ea typeface="Consolas"/>
                <a:cs typeface="Consolas"/>
                <a:sym typeface="Consolas"/>
              </a:endParaRPr>
            </a:p>
            <a:p>
              <a:pPr indent="0" lvl="0" marL="0" rtl="0" algn="l">
                <a:spcBef>
                  <a:spcPts val="600"/>
                </a:spcBef>
                <a:spcAft>
                  <a:spcPts val="0"/>
                </a:spcAft>
                <a:buNone/>
              </a:pPr>
              <a:r>
                <a:rPr lang="es">
                  <a:solidFill>
                    <a:srgbClr val="E91E63"/>
                  </a:solidFill>
                  <a:latin typeface="Consolas"/>
                  <a:ea typeface="Consolas"/>
                  <a:cs typeface="Consolas"/>
                  <a:sym typeface="Consolas"/>
                </a:rPr>
                <a:t>  File "&lt;pyshell#1&gt;", line 1, in &lt;module&gt;</a:t>
              </a:r>
              <a:endParaRPr>
                <a:solidFill>
                  <a:srgbClr val="E91E63"/>
                </a:solidFill>
                <a:latin typeface="Consolas"/>
                <a:ea typeface="Consolas"/>
                <a:cs typeface="Consolas"/>
                <a:sym typeface="Consolas"/>
              </a:endParaRPr>
            </a:p>
            <a:p>
              <a:pPr indent="0" lvl="0" marL="0" rtl="0" algn="l">
                <a:spcBef>
                  <a:spcPts val="600"/>
                </a:spcBef>
                <a:spcAft>
                  <a:spcPts val="0"/>
                </a:spcAft>
                <a:buNone/>
              </a:pPr>
              <a:r>
                <a:rPr lang="es">
                  <a:solidFill>
                    <a:srgbClr val="E91E63"/>
                  </a:solidFill>
                  <a:latin typeface="Consolas"/>
                  <a:ea typeface="Consolas"/>
                  <a:cs typeface="Consolas"/>
                  <a:sym typeface="Consolas"/>
                </a:rPr>
                <a:t>    dias = 7 * semanas</a:t>
              </a:r>
              <a:endParaRPr>
                <a:solidFill>
                  <a:srgbClr val="E91E63"/>
                </a:solidFill>
                <a:latin typeface="Consolas"/>
                <a:ea typeface="Consolas"/>
                <a:cs typeface="Consolas"/>
                <a:sym typeface="Consolas"/>
              </a:endParaRPr>
            </a:p>
            <a:p>
              <a:pPr indent="0" lvl="0" marL="0" rtl="0" algn="l">
                <a:spcBef>
                  <a:spcPts val="600"/>
                </a:spcBef>
                <a:spcAft>
                  <a:spcPts val="0"/>
                </a:spcAft>
                <a:buNone/>
              </a:pPr>
              <a:r>
                <a:rPr lang="es">
                  <a:solidFill>
                    <a:srgbClr val="E91E63"/>
                  </a:solidFill>
                  <a:latin typeface="Consolas"/>
                  <a:ea typeface="Consolas"/>
                  <a:cs typeface="Consolas"/>
                  <a:sym typeface="Consolas"/>
                </a:rPr>
                <a:t>NameError: name 'semanas' is not defined</a:t>
              </a:r>
              <a:endParaRPr>
                <a:solidFill>
                  <a:srgbClr val="E91E63"/>
                </a:solidFill>
                <a:latin typeface="Consolas"/>
                <a:ea typeface="Consolas"/>
                <a:cs typeface="Consolas"/>
                <a:sym typeface="Consolas"/>
              </a:endParaRPr>
            </a:p>
            <a:p>
              <a:pPr indent="0" lvl="0" marL="0" rtl="0" algn="l">
                <a:spcBef>
                  <a:spcPts val="600"/>
                </a:spcBef>
                <a:spcAft>
                  <a:spcPts val="0"/>
                </a:spcAft>
                <a:buNone/>
              </a:pPr>
              <a:r>
                <a:t/>
              </a:r>
              <a:endParaRPr>
                <a:solidFill>
                  <a:srgbClr val="E91E63"/>
                </a:solidFill>
                <a:latin typeface="Consolas"/>
                <a:ea typeface="Consolas"/>
                <a:cs typeface="Consolas"/>
                <a:sym typeface="Consolas"/>
              </a:endParaRPr>
            </a:p>
          </p:txBody>
        </p:sp>
        <p:sp>
          <p:nvSpPr>
            <p:cNvPr id="202" name="Google Shape;202;g11d9c852661_0_38"/>
            <p:cNvSpPr/>
            <p:nvPr/>
          </p:nvSpPr>
          <p:spPr>
            <a:xfrm>
              <a:off x="630633" y="1842000"/>
              <a:ext cx="485400" cy="880500"/>
            </a:xfrm>
            <a:prstGeom prst="rect">
              <a:avLst/>
            </a:prstGeom>
            <a:solidFill>
              <a:srgbClr val="43434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a:solidFill>
                    <a:srgbClr val="FFFFFF"/>
                  </a:solidFill>
                  <a:latin typeface="Consolas"/>
                  <a:ea typeface="Consolas"/>
                  <a:cs typeface="Consolas"/>
                  <a:sym typeface="Consolas"/>
                </a:rPr>
                <a:t>{}</a:t>
              </a:r>
              <a:endParaRPr>
                <a:solidFill>
                  <a:srgbClr val="FFFFFF"/>
                </a:solidFill>
                <a:latin typeface="Consolas"/>
                <a:ea typeface="Consolas"/>
                <a:cs typeface="Consolas"/>
                <a:sym typeface="Consolas"/>
              </a:endParaRPr>
            </a:p>
          </p:txBody>
        </p:sp>
      </p:grpSp>
      <p:pic>
        <p:nvPicPr>
          <p:cNvPr id="203" name="Google Shape;203;g11d9c852661_0_38"/>
          <p:cNvPicPr preferRelativeResize="0"/>
          <p:nvPr/>
        </p:nvPicPr>
        <p:blipFill>
          <a:blip r:embed="rId3">
            <a:alphaModFix/>
          </a:blip>
          <a:stretch>
            <a:fillRect/>
          </a:stretch>
        </p:blipFill>
        <p:spPr>
          <a:xfrm>
            <a:off x="130125" y="4953000"/>
            <a:ext cx="1790700" cy="190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ec2e0cb952_0_0"/>
          <p:cNvSpPr txBox="1"/>
          <p:nvPr>
            <p:ph type="title"/>
          </p:nvPr>
        </p:nvSpPr>
        <p:spPr>
          <a:xfrm>
            <a:off x="681675" y="950450"/>
            <a:ext cx="6038400" cy="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s"/>
              <a:t>Exemplo</a:t>
            </a:r>
            <a:endParaRPr/>
          </a:p>
        </p:txBody>
      </p:sp>
      <p:sp>
        <p:nvSpPr>
          <p:cNvPr id="210" name="Google Shape;210;gec2e0cb952_0_0"/>
          <p:cNvSpPr txBox="1"/>
          <p:nvPr>
            <p:ph idx="2" type="subTitle"/>
          </p:nvPr>
        </p:nvSpPr>
        <p:spPr>
          <a:xfrm>
            <a:off x="726000" y="1765300"/>
            <a:ext cx="4786200" cy="2234400"/>
          </a:xfrm>
          <a:prstGeom prst="rect">
            <a:avLst/>
          </a:prstGeom>
        </p:spPr>
        <p:txBody>
          <a:bodyPr anchorCtr="0" anchor="t" bIns="91425" lIns="91425" spcFirstLastPara="1" rIns="91425" wrap="square" tIns="91425">
            <a:normAutofit fontScale="62500" lnSpcReduction="20000"/>
          </a:bodyPr>
          <a:lstStyle/>
          <a:p>
            <a:pPr indent="0" lvl="0" marL="0" rtl="0" algn="l">
              <a:lnSpc>
                <a:spcPct val="150000"/>
              </a:lnSpc>
              <a:spcBef>
                <a:spcPts val="0"/>
              </a:spcBef>
              <a:spcAft>
                <a:spcPts val="0"/>
              </a:spcAft>
              <a:buClr>
                <a:schemeClr val="dk1"/>
              </a:buClr>
              <a:buSzPct val="54455"/>
              <a:buFont typeface="Arial"/>
              <a:buNone/>
            </a:pPr>
            <a:r>
              <a:rPr b="1" lang="es" sz="2020">
                <a:solidFill>
                  <a:srgbClr val="707070"/>
                </a:solidFill>
                <a:highlight>
                  <a:schemeClr val="lt1"/>
                </a:highlight>
                <a:latin typeface="Courier New"/>
                <a:ea typeface="Courier New"/>
                <a:cs typeface="Courier New"/>
                <a:sym typeface="Courier New"/>
              </a:rPr>
              <a:t>#!/usr/bin/python3</a:t>
            </a:r>
            <a:endParaRPr b="1" sz="2020">
              <a:solidFill>
                <a:srgbClr val="707070"/>
              </a:solidFill>
              <a:highlight>
                <a:schemeClr val="lt1"/>
              </a:highlight>
              <a:latin typeface="Courier New"/>
              <a:ea typeface="Courier New"/>
              <a:cs typeface="Courier New"/>
              <a:sym typeface="Courier New"/>
            </a:endParaRPr>
          </a:p>
          <a:p>
            <a:pPr indent="0" lvl="0" marL="0" rtl="0" algn="l">
              <a:spcBef>
                <a:spcPts val="0"/>
              </a:spcBef>
              <a:spcAft>
                <a:spcPts val="0"/>
              </a:spcAft>
              <a:buNone/>
            </a:pPr>
            <a:r>
              <a:rPr lang="es"/>
              <a:t>import fileinput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ct val="68750"/>
              <a:buFont typeface="Arial"/>
              <a:buNone/>
            </a:pPr>
            <a:r>
              <a:rPr lang="es"/>
              <a:t>a = 0</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for nome in fileinput.input("C:\\teste\\nomes.txt"):</a:t>
            </a:r>
            <a:endParaRPr/>
          </a:p>
          <a:p>
            <a:pPr indent="0" lvl="0" marL="0" rtl="0" algn="l">
              <a:spcBef>
                <a:spcPts val="0"/>
              </a:spcBef>
              <a:spcAft>
                <a:spcPts val="0"/>
              </a:spcAft>
              <a:buNone/>
            </a:pPr>
            <a:r>
              <a:rPr lang="es"/>
              <a:t>    if nome == "Marcel":</a:t>
            </a:r>
            <a:endParaRPr/>
          </a:p>
          <a:p>
            <a:pPr indent="0" lvl="0" marL="0" rtl="0" algn="l">
              <a:spcBef>
                <a:spcPts val="0"/>
              </a:spcBef>
              <a:spcAft>
                <a:spcPts val="0"/>
              </a:spcAft>
              <a:buNone/>
            </a:pPr>
            <a:r>
              <a:rPr lang="es"/>
              <a:t>        print ("Encontrei o Marcel")</a:t>
            </a:r>
            <a:endParaRPr/>
          </a:p>
          <a:p>
            <a:pPr indent="0" lvl="0" marL="0" rtl="0" algn="l">
              <a:spcBef>
                <a:spcPts val="0"/>
              </a:spcBef>
              <a:spcAft>
                <a:spcPts val="0"/>
              </a:spcAft>
              <a:buNone/>
            </a:pPr>
            <a:r>
              <a:rPr lang="es"/>
              <a:t>    else:</a:t>
            </a:r>
            <a:endParaRPr/>
          </a:p>
          <a:p>
            <a:pPr indent="0" lvl="0" marL="0" rtl="0" algn="l">
              <a:spcBef>
                <a:spcPts val="0"/>
              </a:spcBef>
              <a:spcAft>
                <a:spcPts val="0"/>
              </a:spcAft>
              <a:buNone/>
            </a:pPr>
            <a:r>
              <a:rPr lang="es"/>
              <a:t>        a += 1</a:t>
            </a:r>
            <a:endParaRPr/>
          </a:p>
          <a:p>
            <a:pPr indent="0" lvl="0" marL="0" rtl="0" algn="l">
              <a:spcBef>
                <a:spcPts val="0"/>
              </a:spcBef>
              <a:spcAft>
                <a:spcPts val="0"/>
              </a:spcAft>
              <a:buNone/>
            </a:pPr>
            <a:r>
              <a:rPr lang="es"/>
              <a:t>        </a:t>
            </a:r>
            <a:endParaRPr/>
          </a:p>
          <a:p>
            <a:pPr indent="0" lvl="0" marL="0" rtl="0" algn="l">
              <a:spcBef>
                <a:spcPts val="0"/>
              </a:spcBef>
              <a:spcAft>
                <a:spcPts val="0"/>
              </a:spcAft>
              <a:buNone/>
            </a:pPr>
            <a:r>
              <a:rPr lang="es"/>
              <a:t>print ("nao encontrados", a)</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8"/>
          <p:cNvSpPr txBox="1"/>
          <p:nvPr/>
        </p:nvSpPr>
        <p:spPr>
          <a:xfrm>
            <a:off x="3609750" y="1495200"/>
            <a:ext cx="3129900" cy="23781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3700"/>
              <a:buFont typeface="Arial"/>
              <a:buNone/>
            </a:pPr>
            <a:r>
              <a:rPr b="1" i="0" lang="es" sz="3700" u="none" cap="none" strike="noStrike">
                <a:solidFill>
                  <a:srgbClr val="EC183F"/>
                </a:solidFill>
                <a:latin typeface="Arial"/>
                <a:ea typeface="Arial"/>
                <a:cs typeface="Arial"/>
                <a:sym typeface="Arial"/>
              </a:rPr>
              <a:t>Mão na massa</a:t>
            </a:r>
            <a:endParaRPr b="1" i="0" sz="3700" u="none" cap="none" strike="noStrike">
              <a:solidFill>
                <a:srgbClr val="EC183F"/>
              </a:solidFill>
              <a:latin typeface="Arial"/>
              <a:ea typeface="Arial"/>
              <a:cs typeface="Arial"/>
              <a:sym typeface="Arial"/>
            </a:endParaRPr>
          </a:p>
        </p:txBody>
      </p:sp>
      <p:sp>
        <p:nvSpPr>
          <p:cNvPr id="217" name="Google Shape;217;p8"/>
          <p:cNvSpPr txBox="1"/>
          <p:nvPr/>
        </p:nvSpPr>
        <p:spPr>
          <a:xfrm>
            <a:off x="2740403" y="2195563"/>
            <a:ext cx="548700" cy="977400"/>
          </a:xfrm>
          <a:prstGeom prst="rect">
            <a:avLst/>
          </a:prstGeom>
          <a:noFill/>
          <a:ln>
            <a:noFill/>
          </a:ln>
        </p:spPr>
        <p:txBody>
          <a:bodyPr anchorCtr="0" anchor="ctr" bIns="45700" lIns="91425" spcFirstLastPara="1" rIns="91425" wrap="square" tIns="45700">
            <a:noAutofit/>
          </a:bodyPr>
          <a:lstStyle/>
          <a:p>
            <a:pPr indent="0" lvl="0" marL="0" marR="0" rtl="0" algn="r">
              <a:lnSpc>
                <a:spcPct val="90000"/>
              </a:lnSpc>
              <a:spcBef>
                <a:spcPts val="0"/>
              </a:spcBef>
              <a:spcAft>
                <a:spcPts val="0"/>
              </a:spcAft>
              <a:buClr>
                <a:srgbClr val="000000"/>
              </a:buClr>
              <a:buSzPts val="6000"/>
              <a:buFont typeface="Arial"/>
              <a:buNone/>
            </a:pPr>
            <a:r>
              <a:rPr b="1" i="0" lang="es" sz="6000" u="none" cap="none" strike="noStrike">
                <a:solidFill>
                  <a:srgbClr val="EC183F"/>
                </a:solidFill>
                <a:latin typeface="Arial"/>
                <a:ea typeface="Arial"/>
                <a:cs typeface="Arial"/>
                <a:sym typeface="Arial"/>
              </a:rPr>
              <a:t>3</a:t>
            </a:r>
            <a:endParaRPr b="1" i="0" sz="6000" u="none" cap="none" strike="noStrike">
              <a:solidFill>
                <a:srgbClr val="EC183F"/>
              </a:solidFill>
              <a:latin typeface="Arial"/>
              <a:ea typeface="Arial"/>
              <a:cs typeface="Arial"/>
              <a:sym typeface="Arial"/>
            </a:endParaRPr>
          </a:p>
        </p:txBody>
      </p:sp>
      <p:sp>
        <p:nvSpPr>
          <p:cNvPr id="218" name="Google Shape;218;p8"/>
          <p:cNvSpPr/>
          <p:nvPr/>
        </p:nvSpPr>
        <p:spPr>
          <a:xfrm>
            <a:off x="3438450" y="2141125"/>
            <a:ext cx="18600" cy="10863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C183F"/>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ge7b724aaea_0_379"/>
          <p:cNvSpPr txBox="1"/>
          <p:nvPr>
            <p:ph type="title"/>
          </p:nvPr>
        </p:nvSpPr>
        <p:spPr>
          <a:xfrm>
            <a:off x="681675" y="950450"/>
            <a:ext cx="6038400" cy="6951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2500"/>
              <a:buNone/>
            </a:pPr>
            <a:r>
              <a:rPr lang="es"/>
              <a:t>Exercício</a:t>
            </a:r>
            <a:endParaRPr>
              <a:solidFill>
                <a:srgbClr val="EC183F"/>
              </a:solidFill>
            </a:endParaRPr>
          </a:p>
        </p:txBody>
      </p:sp>
      <p:pic>
        <p:nvPicPr>
          <p:cNvPr id="225" name="Google Shape;225;ge7b724aaea_0_379"/>
          <p:cNvPicPr preferRelativeResize="0"/>
          <p:nvPr/>
        </p:nvPicPr>
        <p:blipFill rotWithShape="1">
          <a:blip r:embed="rId3">
            <a:alphaModFix/>
          </a:blip>
          <a:srcRect b="0" l="0" r="0" t="0"/>
          <a:stretch/>
        </p:blipFill>
        <p:spPr>
          <a:xfrm>
            <a:off x="3058038" y="1719400"/>
            <a:ext cx="3027925" cy="28214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3383C"/>
        </a:solidFill>
      </p:bgPr>
    </p:bg>
    <p:spTree>
      <p:nvGrpSpPr>
        <p:cNvPr id="229" name="Shape 229"/>
        <p:cNvGrpSpPr/>
        <p:nvPr/>
      </p:nvGrpSpPr>
      <p:grpSpPr>
        <a:xfrm>
          <a:off x="0" y="0"/>
          <a:ext cx="0" cy="0"/>
          <a:chOff x="0" y="0"/>
          <a:chExt cx="0" cy="0"/>
        </a:xfrm>
      </p:grpSpPr>
      <p:pic>
        <p:nvPicPr>
          <p:cNvPr id="230" name="Google Shape;230;p16"/>
          <p:cNvPicPr preferRelativeResize="0"/>
          <p:nvPr/>
        </p:nvPicPr>
        <p:blipFill rotWithShape="1">
          <a:blip r:embed="rId3">
            <a:alphaModFix/>
          </a:blip>
          <a:srcRect b="0" l="0" r="0" t="0"/>
          <a:stretch/>
        </p:blipFill>
        <p:spPr>
          <a:xfrm>
            <a:off x="3241700" y="2367187"/>
            <a:ext cx="2355801" cy="561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
          <p:cNvSpPr txBox="1"/>
          <p:nvPr/>
        </p:nvSpPr>
        <p:spPr>
          <a:xfrm>
            <a:off x="1452961" y="2586950"/>
            <a:ext cx="1943100" cy="39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2000"/>
              <a:buFont typeface="Arial"/>
              <a:buNone/>
            </a:pPr>
            <a:r>
              <a:rPr b="1" i="0" lang="es" sz="2000" u="none" cap="none" strike="noStrike">
                <a:solidFill>
                  <a:srgbClr val="33383C"/>
                </a:solidFill>
                <a:latin typeface="Arial"/>
                <a:ea typeface="Arial"/>
                <a:cs typeface="Arial"/>
                <a:sym typeface="Arial"/>
              </a:rPr>
              <a:t>Revisão</a:t>
            </a:r>
            <a:endParaRPr b="1" i="0" sz="2000" u="none" cap="none" strike="noStrike">
              <a:solidFill>
                <a:srgbClr val="33383C"/>
              </a:solidFill>
              <a:latin typeface="Arial"/>
              <a:ea typeface="Arial"/>
              <a:cs typeface="Arial"/>
              <a:sym typeface="Arial"/>
            </a:endParaRPr>
          </a:p>
        </p:txBody>
      </p:sp>
      <p:sp>
        <p:nvSpPr>
          <p:cNvPr id="101" name="Google Shape;101;p2"/>
          <p:cNvSpPr txBox="1"/>
          <p:nvPr/>
        </p:nvSpPr>
        <p:spPr>
          <a:xfrm>
            <a:off x="586953" y="2351725"/>
            <a:ext cx="548700" cy="9774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6000"/>
              <a:buFont typeface="Arial"/>
              <a:buNone/>
            </a:pPr>
            <a:r>
              <a:rPr b="1" i="0" lang="es" sz="6000" u="none" cap="none" strike="noStrike">
                <a:solidFill>
                  <a:srgbClr val="EC183F"/>
                </a:solidFill>
                <a:latin typeface="Arial"/>
                <a:ea typeface="Arial"/>
                <a:cs typeface="Arial"/>
                <a:sym typeface="Arial"/>
              </a:rPr>
              <a:t>1</a:t>
            </a:r>
            <a:endParaRPr b="1" i="0" sz="6000" u="none" cap="none" strike="noStrike">
              <a:solidFill>
                <a:srgbClr val="EC183F"/>
              </a:solidFill>
              <a:latin typeface="Arial"/>
              <a:ea typeface="Arial"/>
              <a:cs typeface="Arial"/>
              <a:sym typeface="Arial"/>
            </a:endParaRPr>
          </a:p>
        </p:txBody>
      </p:sp>
      <p:sp>
        <p:nvSpPr>
          <p:cNvPr id="102" name="Google Shape;102;p2"/>
          <p:cNvSpPr txBox="1"/>
          <p:nvPr/>
        </p:nvSpPr>
        <p:spPr>
          <a:xfrm>
            <a:off x="4262061" y="2586950"/>
            <a:ext cx="1943100" cy="39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2000"/>
              <a:buFont typeface="Arial"/>
              <a:buNone/>
            </a:pPr>
            <a:r>
              <a:rPr b="1" i="0" lang="es" sz="2000" u="none" cap="none" strike="noStrike">
                <a:solidFill>
                  <a:srgbClr val="33383C"/>
                </a:solidFill>
                <a:latin typeface="Arial"/>
                <a:ea typeface="Arial"/>
                <a:cs typeface="Arial"/>
                <a:sym typeface="Arial"/>
              </a:rPr>
              <a:t>P</a:t>
            </a:r>
            <a:r>
              <a:rPr b="1" lang="es" sz="2000">
                <a:solidFill>
                  <a:srgbClr val="33383C"/>
                </a:solidFill>
              </a:rPr>
              <a:t>ython</a:t>
            </a:r>
            <a:endParaRPr b="1" i="0" sz="2000" u="none" cap="none" strike="noStrike">
              <a:solidFill>
                <a:srgbClr val="33383C"/>
              </a:solidFill>
              <a:latin typeface="Arial"/>
              <a:ea typeface="Arial"/>
              <a:cs typeface="Arial"/>
              <a:sym typeface="Arial"/>
            </a:endParaRPr>
          </a:p>
        </p:txBody>
      </p:sp>
      <p:sp>
        <p:nvSpPr>
          <p:cNvPr id="103" name="Google Shape;103;p2"/>
          <p:cNvSpPr txBox="1"/>
          <p:nvPr/>
        </p:nvSpPr>
        <p:spPr>
          <a:xfrm>
            <a:off x="3396053" y="2351725"/>
            <a:ext cx="548700" cy="9774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6000"/>
              <a:buFont typeface="Arial"/>
              <a:buNone/>
            </a:pPr>
            <a:r>
              <a:rPr b="1" i="0" lang="es" sz="6000" u="none" cap="none" strike="noStrike">
                <a:solidFill>
                  <a:srgbClr val="EC183F"/>
                </a:solidFill>
                <a:latin typeface="Arial"/>
                <a:ea typeface="Arial"/>
                <a:cs typeface="Arial"/>
                <a:sym typeface="Arial"/>
              </a:rPr>
              <a:t>2</a:t>
            </a:r>
            <a:endParaRPr b="1" i="0" sz="6000" u="none" cap="none" strike="noStrike">
              <a:solidFill>
                <a:srgbClr val="EC183F"/>
              </a:solidFill>
              <a:latin typeface="Arial"/>
              <a:ea typeface="Arial"/>
              <a:cs typeface="Arial"/>
              <a:sym typeface="Arial"/>
            </a:endParaRPr>
          </a:p>
        </p:txBody>
      </p:sp>
      <p:sp>
        <p:nvSpPr>
          <p:cNvPr id="104" name="Google Shape;104;p2"/>
          <p:cNvSpPr txBox="1"/>
          <p:nvPr/>
        </p:nvSpPr>
        <p:spPr>
          <a:xfrm>
            <a:off x="7071161" y="2586950"/>
            <a:ext cx="1943100" cy="3984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2000"/>
              <a:buFont typeface="Arial"/>
              <a:buNone/>
            </a:pPr>
            <a:r>
              <a:rPr b="1" i="0" lang="es" sz="2000" u="none" cap="none" strike="noStrike">
                <a:solidFill>
                  <a:srgbClr val="33383C"/>
                </a:solidFill>
                <a:latin typeface="Arial"/>
                <a:ea typeface="Arial"/>
                <a:cs typeface="Arial"/>
                <a:sym typeface="Arial"/>
              </a:rPr>
              <a:t>Mão na massa</a:t>
            </a:r>
            <a:endParaRPr b="1" i="0" sz="2000" u="none" cap="none" strike="noStrike">
              <a:solidFill>
                <a:srgbClr val="33383C"/>
              </a:solidFill>
              <a:latin typeface="Arial"/>
              <a:ea typeface="Arial"/>
              <a:cs typeface="Arial"/>
              <a:sym typeface="Arial"/>
            </a:endParaRPr>
          </a:p>
        </p:txBody>
      </p:sp>
      <p:sp>
        <p:nvSpPr>
          <p:cNvPr id="105" name="Google Shape;105;p2"/>
          <p:cNvSpPr txBox="1"/>
          <p:nvPr/>
        </p:nvSpPr>
        <p:spPr>
          <a:xfrm>
            <a:off x="6205153" y="2351725"/>
            <a:ext cx="548700" cy="977400"/>
          </a:xfrm>
          <a:prstGeom prst="rect">
            <a:avLst/>
          </a:prstGeom>
          <a:noFill/>
          <a:ln>
            <a:noFill/>
          </a:ln>
        </p:spPr>
        <p:txBody>
          <a:bodyPr anchorCtr="0" anchor="ctr" bIns="45700" lIns="91425" spcFirstLastPara="1" rIns="91425" wrap="square" tIns="45700">
            <a:noAutofit/>
          </a:bodyPr>
          <a:lstStyle/>
          <a:p>
            <a:pPr indent="0" lvl="0" marL="0" marR="0" rtl="0" algn="ctr">
              <a:lnSpc>
                <a:spcPct val="90000"/>
              </a:lnSpc>
              <a:spcBef>
                <a:spcPts val="0"/>
              </a:spcBef>
              <a:spcAft>
                <a:spcPts val="0"/>
              </a:spcAft>
              <a:buClr>
                <a:srgbClr val="000000"/>
              </a:buClr>
              <a:buSzPts val="6000"/>
              <a:buFont typeface="Arial"/>
              <a:buNone/>
            </a:pPr>
            <a:r>
              <a:rPr b="1" i="0" lang="es" sz="6000" u="none" cap="none" strike="noStrike">
                <a:solidFill>
                  <a:srgbClr val="EC183F"/>
                </a:solidFill>
                <a:latin typeface="Arial"/>
                <a:ea typeface="Arial"/>
                <a:cs typeface="Arial"/>
                <a:sym typeface="Arial"/>
              </a:rPr>
              <a:t>3</a:t>
            </a:r>
            <a:endParaRPr b="1" i="0" sz="6000" u="none" cap="none" strike="noStrike">
              <a:solidFill>
                <a:srgbClr val="EC183F"/>
              </a:solidFill>
              <a:latin typeface="Arial"/>
              <a:ea typeface="Arial"/>
              <a:cs typeface="Arial"/>
              <a:sym typeface="Arial"/>
            </a:endParaRPr>
          </a:p>
        </p:txBody>
      </p:sp>
      <p:sp>
        <p:nvSpPr>
          <p:cNvPr id="106" name="Google Shape;106;p2"/>
          <p:cNvSpPr txBox="1"/>
          <p:nvPr/>
        </p:nvSpPr>
        <p:spPr>
          <a:xfrm>
            <a:off x="631175" y="874250"/>
            <a:ext cx="7792800" cy="571800"/>
          </a:xfrm>
          <a:prstGeom prst="rect">
            <a:avLst/>
          </a:prstGeom>
          <a:noFill/>
          <a:ln>
            <a:noFill/>
          </a:ln>
        </p:spPr>
        <p:txBody>
          <a:bodyPr anchorCtr="0" anchor="ctr" bIns="91425" lIns="91425" spcFirstLastPara="1" rIns="91425" wrap="square" tIns="91425">
            <a:normAutofit/>
          </a:bodyPr>
          <a:lstStyle/>
          <a:p>
            <a:pPr indent="0" lvl="0" marL="0" marR="0" rtl="0" algn="l">
              <a:lnSpc>
                <a:spcPct val="100000"/>
              </a:lnSpc>
              <a:spcBef>
                <a:spcPts val="0"/>
              </a:spcBef>
              <a:spcAft>
                <a:spcPts val="0"/>
              </a:spcAft>
              <a:buClr>
                <a:srgbClr val="000000"/>
              </a:buClr>
              <a:buSzPts val="2500"/>
              <a:buFont typeface="Arial"/>
              <a:buNone/>
            </a:pPr>
            <a:r>
              <a:rPr b="1" i="0" lang="es" sz="2500" u="none" cap="none" strike="noStrike">
                <a:solidFill>
                  <a:srgbClr val="EC183F"/>
                </a:solidFill>
                <a:latin typeface="Arial"/>
                <a:ea typeface="Arial"/>
                <a:cs typeface="Arial"/>
                <a:sym typeface="Arial"/>
              </a:rPr>
              <a:t>íNDICE</a:t>
            </a:r>
            <a:endParaRPr b="1" i="0" sz="2500" u="none" cap="none" strike="noStrike">
              <a:solidFill>
                <a:srgbClr val="EC183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3"/>
          <p:cNvSpPr txBox="1"/>
          <p:nvPr/>
        </p:nvSpPr>
        <p:spPr>
          <a:xfrm>
            <a:off x="3609750" y="1495200"/>
            <a:ext cx="4808400" cy="23781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3700"/>
              <a:buFont typeface="Arial"/>
              <a:buNone/>
            </a:pPr>
            <a:r>
              <a:rPr b="1" i="0" lang="es" sz="3700" u="none" cap="none" strike="noStrike">
                <a:solidFill>
                  <a:srgbClr val="EC183F"/>
                </a:solidFill>
                <a:latin typeface="Arial"/>
                <a:ea typeface="Arial"/>
                <a:cs typeface="Arial"/>
                <a:sym typeface="Arial"/>
              </a:rPr>
              <a:t>Revisão</a:t>
            </a:r>
            <a:endParaRPr b="1" i="0" sz="3700" u="none" cap="none" strike="noStrike">
              <a:solidFill>
                <a:srgbClr val="EC183F"/>
              </a:solidFill>
              <a:latin typeface="Arial"/>
              <a:ea typeface="Arial"/>
              <a:cs typeface="Arial"/>
              <a:sym typeface="Arial"/>
            </a:endParaRPr>
          </a:p>
        </p:txBody>
      </p:sp>
      <p:sp>
        <p:nvSpPr>
          <p:cNvPr id="113" name="Google Shape;113;p3"/>
          <p:cNvSpPr txBox="1"/>
          <p:nvPr/>
        </p:nvSpPr>
        <p:spPr>
          <a:xfrm>
            <a:off x="2740403" y="2195563"/>
            <a:ext cx="548700" cy="977400"/>
          </a:xfrm>
          <a:prstGeom prst="rect">
            <a:avLst/>
          </a:prstGeom>
          <a:noFill/>
          <a:ln>
            <a:noFill/>
          </a:ln>
        </p:spPr>
        <p:txBody>
          <a:bodyPr anchorCtr="0" anchor="ctr" bIns="45700" lIns="91425" spcFirstLastPara="1" rIns="91425" wrap="square" tIns="45700">
            <a:noAutofit/>
          </a:bodyPr>
          <a:lstStyle/>
          <a:p>
            <a:pPr indent="0" lvl="0" marL="0" marR="0" rtl="0" algn="r">
              <a:lnSpc>
                <a:spcPct val="90000"/>
              </a:lnSpc>
              <a:spcBef>
                <a:spcPts val="0"/>
              </a:spcBef>
              <a:spcAft>
                <a:spcPts val="0"/>
              </a:spcAft>
              <a:buClr>
                <a:srgbClr val="000000"/>
              </a:buClr>
              <a:buSzPts val="6000"/>
              <a:buFont typeface="Arial"/>
              <a:buNone/>
            </a:pPr>
            <a:r>
              <a:rPr b="1" i="0" lang="es" sz="6000" u="none" cap="none" strike="noStrike">
                <a:solidFill>
                  <a:srgbClr val="EC183F"/>
                </a:solidFill>
                <a:latin typeface="Arial"/>
                <a:ea typeface="Arial"/>
                <a:cs typeface="Arial"/>
                <a:sym typeface="Arial"/>
              </a:rPr>
              <a:t>1</a:t>
            </a:r>
            <a:endParaRPr b="1" i="0" sz="6000" u="none" cap="none" strike="noStrike">
              <a:solidFill>
                <a:srgbClr val="EC183F"/>
              </a:solidFill>
              <a:latin typeface="Arial"/>
              <a:ea typeface="Arial"/>
              <a:cs typeface="Arial"/>
              <a:sym typeface="Arial"/>
            </a:endParaRPr>
          </a:p>
        </p:txBody>
      </p:sp>
      <p:sp>
        <p:nvSpPr>
          <p:cNvPr id="114" name="Google Shape;114;p3"/>
          <p:cNvSpPr/>
          <p:nvPr/>
        </p:nvSpPr>
        <p:spPr>
          <a:xfrm>
            <a:off x="3438450" y="2141125"/>
            <a:ext cx="18600" cy="10863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C183F"/>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e7b724aaea_0_35"/>
          <p:cNvSpPr txBox="1"/>
          <p:nvPr>
            <p:ph type="title"/>
          </p:nvPr>
        </p:nvSpPr>
        <p:spPr>
          <a:xfrm>
            <a:off x="681675" y="950450"/>
            <a:ext cx="6038400" cy="6951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2500"/>
              <a:buNone/>
            </a:pPr>
            <a:r>
              <a:rPr lang="es"/>
              <a:t>Revisão da aula anterior</a:t>
            </a:r>
            <a:endParaRPr>
              <a:solidFill>
                <a:srgbClr val="EC183F"/>
              </a:solidFill>
            </a:endParaRPr>
          </a:p>
        </p:txBody>
      </p:sp>
      <p:pic>
        <p:nvPicPr>
          <p:cNvPr id="121" name="Google Shape;121;ge7b724aaea_0_35"/>
          <p:cNvPicPr preferRelativeResize="0"/>
          <p:nvPr/>
        </p:nvPicPr>
        <p:blipFill rotWithShape="1">
          <a:blip r:embed="rId3">
            <a:alphaModFix/>
          </a:blip>
          <a:srcRect b="0" l="0" r="0" t="0"/>
          <a:stretch/>
        </p:blipFill>
        <p:spPr>
          <a:xfrm>
            <a:off x="3524250" y="2046600"/>
            <a:ext cx="2095500" cy="2095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5"/>
          <p:cNvSpPr txBox="1"/>
          <p:nvPr/>
        </p:nvSpPr>
        <p:spPr>
          <a:xfrm>
            <a:off x="3609750" y="1495200"/>
            <a:ext cx="4808400" cy="23781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3700"/>
              <a:buFont typeface="Arial"/>
              <a:buNone/>
            </a:pPr>
            <a:r>
              <a:rPr b="1" i="0" lang="es" sz="3700" u="none" cap="none" strike="noStrike">
                <a:solidFill>
                  <a:srgbClr val="EC183F"/>
                </a:solidFill>
                <a:latin typeface="Arial"/>
                <a:ea typeface="Arial"/>
                <a:cs typeface="Arial"/>
                <a:sym typeface="Arial"/>
              </a:rPr>
              <a:t>P</a:t>
            </a:r>
            <a:r>
              <a:rPr b="1" lang="es" sz="3700">
                <a:solidFill>
                  <a:srgbClr val="EC183F"/>
                </a:solidFill>
              </a:rPr>
              <a:t>ython</a:t>
            </a:r>
            <a:endParaRPr b="1" i="0" sz="3700" u="none" cap="none" strike="noStrike">
              <a:solidFill>
                <a:srgbClr val="EC183F"/>
              </a:solidFill>
              <a:latin typeface="Arial"/>
              <a:ea typeface="Arial"/>
              <a:cs typeface="Arial"/>
              <a:sym typeface="Arial"/>
            </a:endParaRPr>
          </a:p>
        </p:txBody>
      </p:sp>
      <p:sp>
        <p:nvSpPr>
          <p:cNvPr id="128" name="Google Shape;128;p5"/>
          <p:cNvSpPr txBox="1"/>
          <p:nvPr/>
        </p:nvSpPr>
        <p:spPr>
          <a:xfrm>
            <a:off x="2740403" y="2195563"/>
            <a:ext cx="548700" cy="977400"/>
          </a:xfrm>
          <a:prstGeom prst="rect">
            <a:avLst/>
          </a:prstGeom>
          <a:noFill/>
          <a:ln>
            <a:noFill/>
          </a:ln>
        </p:spPr>
        <p:txBody>
          <a:bodyPr anchorCtr="0" anchor="ctr" bIns="45700" lIns="91425" spcFirstLastPara="1" rIns="91425" wrap="square" tIns="45700">
            <a:noAutofit/>
          </a:bodyPr>
          <a:lstStyle/>
          <a:p>
            <a:pPr indent="0" lvl="0" marL="0" marR="0" rtl="0" algn="r">
              <a:lnSpc>
                <a:spcPct val="90000"/>
              </a:lnSpc>
              <a:spcBef>
                <a:spcPts val="0"/>
              </a:spcBef>
              <a:spcAft>
                <a:spcPts val="0"/>
              </a:spcAft>
              <a:buClr>
                <a:srgbClr val="000000"/>
              </a:buClr>
              <a:buSzPts val="6000"/>
              <a:buFont typeface="Arial"/>
              <a:buNone/>
            </a:pPr>
            <a:r>
              <a:rPr b="1" i="0" lang="es" sz="6000" u="none" cap="none" strike="noStrike">
                <a:solidFill>
                  <a:srgbClr val="EC183F"/>
                </a:solidFill>
                <a:latin typeface="Arial"/>
                <a:ea typeface="Arial"/>
                <a:cs typeface="Arial"/>
                <a:sym typeface="Arial"/>
              </a:rPr>
              <a:t>2</a:t>
            </a:r>
            <a:endParaRPr b="1" i="0" sz="6000" u="none" cap="none" strike="noStrike">
              <a:solidFill>
                <a:srgbClr val="EC183F"/>
              </a:solidFill>
              <a:latin typeface="Arial"/>
              <a:ea typeface="Arial"/>
              <a:cs typeface="Arial"/>
              <a:sym typeface="Arial"/>
            </a:endParaRPr>
          </a:p>
        </p:txBody>
      </p:sp>
      <p:sp>
        <p:nvSpPr>
          <p:cNvPr id="129" name="Google Shape;129;p5"/>
          <p:cNvSpPr/>
          <p:nvPr/>
        </p:nvSpPr>
        <p:spPr>
          <a:xfrm>
            <a:off x="3438450" y="2141125"/>
            <a:ext cx="18600" cy="1086300"/>
          </a:xfrm>
          <a:prstGeom prst="rect">
            <a:avLst/>
          </a:prstGeom>
          <a:solidFill>
            <a:srgbClr val="EEEEEE"/>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C183F"/>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ge7bd1330dd_0_10"/>
          <p:cNvSpPr txBox="1"/>
          <p:nvPr/>
        </p:nvSpPr>
        <p:spPr>
          <a:xfrm>
            <a:off x="723850" y="645250"/>
            <a:ext cx="7686000" cy="767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3000"/>
              <a:buFont typeface="Arial"/>
              <a:buNone/>
            </a:pPr>
            <a:r>
              <a:rPr b="1" i="0" lang="es" sz="3000" u="none" cap="none" strike="noStrike">
                <a:solidFill>
                  <a:srgbClr val="EC183F"/>
                </a:solidFill>
                <a:latin typeface="Arial"/>
                <a:ea typeface="Arial"/>
                <a:cs typeface="Arial"/>
                <a:sym typeface="Arial"/>
              </a:rPr>
              <a:t>O que é P</a:t>
            </a:r>
            <a:r>
              <a:rPr b="1" lang="es" sz="3000">
                <a:solidFill>
                  <a:srgbClr val="EC183F"/>
                </a:solidFill>
              </a:rPr>
              <a:t>ython</a:t>
            </a:r>
            <a:r>
              <a:rPr b="1" i="0" lang="es" sz="3000" u="none" cap="none" strike="noStrike">
                <a:solidFill>
                  <a:srgbClr val="EC183F"/>
                </a:solidFill>
                <a:latin typeface="Arial"/>
                <a:ea typeface="Arial"/>
                <a:cs typeface="Arial"/>
                <a:sym typeface="Arial"/>
              </a:rPr>
              <a:t> ?</a:t>
            </a:r>
            <a:endParaRPr b="1" i="0" sz="3000" u="none" cap="none" strike="noStrike">
              <a:solidFill>
                <a:srgbClr val="EC183F"/>
              </a:solidFill>
              <a:latin typeface="Arial"/>
              <a:ea typeface="Arial"/>
              <a:cs typeface="Arial"/>
              <a:sym typeface="Arial"/>
            </a:endParaRPr>
          </a:p>
        </p:txBody>
      </p:sp>
      <p:pic>
        <p:nvPicPr>
          <p:cNvPr id="136" name="Google Shape;136;ge7bd1330dd_0_10"/>
          <p:cNvPicPr preferRelativeResize="0"/>
          <p:nvPr/>
        </p:nvPicPr>
        <p:blipFill>
          <a:blip r:embed="rId3">
            <a:alphaModFix/>
          </a:blip>
          <a:stretch>
            <a:fillRect/>
          </a:stretch>
        </p:blipFill>
        <p:spPr>
          <a:xfrm>
            <a:off x="208701" y="1514650"/>
            <a:ext cx="4110050" cy="2629825"/>
          </a:xfrm>
          <a:prstGeom prst="rect">
            <a:avLst/>
          </a:prstGeom>
          <a:noFill/>
          <a:ln>
            <a:noFill/>
          </a:ln>
        </p:spPr>
      </p:pic>
      <p:sp>
        <p:nvSpPr>
          <p:cNvPr id="137" name="Google Shape;137;ge7bd1330dd_0_10"/>
          <p:cNvSpPr txBox="1"/>
          <p:nvPr/>
        </p:nvSpPr>
        <p:spPr>
          <a:xfrm>
            <a:off x="4929950" y="1327675"/>
            <a:ext cx="3750900" cy="24936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s" sz="1200">
                <a:solidFill>
                  <a:srgbClr val="1D1D1D"/>
                </a:solidFill>
                <a:highlight>
                  <a:srgbClr val="FFFFFF"/>
                </a:highlight>
              </a:rPr>
              <a:t>Python </a:t>
            </a:r>
            <a:r>
              <a:rPr lang="es" sz="1200">
                <a:solidFill>
                  <a:srgbClr val="1D1D1D"/>
                </a:solidFill>
                <a:highlight>
                  <a:srgbClr val="FFFFFF"/>
                </a:highlight>
              </a:rPr>
              <a:t>é definido como uma </a:t>
            </a:r>
            <a:r>
              <a:rPr b="1" lang="es" sz="1200">
                <a:solidFill>
                  <a:srgbClr val="1D1D1D"/>
                </a:solidFill>
                <a:highlight>
                  <a:srgbClr val="FFFFFF"/>
                </a:highlight>
              </a:rPr>
              <a:t>“linguagem de programação versátil, multiplataforma e multiparadigma, conhecida por seu código limpo e legível”</a:t>
            </a:r>
            <a:r>
              <a:rPr lang="es" sz="1200">
                <a:solidFill>
                  <a:srgbClr val="1D1D1D"/>
                </a:solidFill>
                <a:highlight>
                  <a:srgbClr val="FFFFFF"/>
                </a:highlight>
              </a:rPr>
              <a:t>. Por sua vez, é usado em plataformas de alto tráfego, como Google, YouTube ou Facebook. Seu principal objetivo é a automação de processos, o que tornará as tarefas muito mais simples. Um de seus pontos fortes é que ele </a:t>
            </a:r>
            <a:r>
              <a:rPr b="1" lang="es" sz="1200">
                <a:solidFill>
                  <a:srgbClr val="1D1D1D"/>
                </a:solidFill>
                <a:highlight>
                  <a:srgbClr val="FFFFFF"/>
                </a:highlight>
              </a:rPr>
              <a:t>“verifica os erros na hora”</a:t>
            </a:r>
            <a:r>
              <a:rPr lang="es" sz="1200">
                <a:solidFill>
                  <a:srgbClr val="1D1D1D"/>
                </a:solidFill>
                <a:highlight>
                  <a:srgbClr val="FFFFFF"/>
                </a:highlight>
              </a:rPr>
              <a:t>. Nesse sentido, Python cria código com grande legibilidade, o que economiza tempo e recursos.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e94813554b_0_0"/>
          <p:cNvSpPr txBox="1"/>
          <p:nvPr/>
        </p:nvSpPr>
        <p:spPr>
          <a:xfrm>
            <a:off x="723850" y="645250"/>
            <a:ext cx="7686000" cy="767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3000"/>
              <a:buFont typeface="Arial"/>
              <a:buNone/>
            </a:pPr>
            <a:r>
              <a:rPr b="1" i="0" lang="es" sz="3000" u="none" cap="none" strike="noStrike">
                <a:solidFill>
                  <a:srgbClr val="EC183F"/>
                </a:solidFill>
                <a:latin typeface="Arial"/>
                <a:ea typeface="Arial"/>
                <a:cs typeface="Arial"/>
                <a:sym typeface="Arial"/>
              </a:rPr>
              <a:t>Principais comandos</a:t>
            </a:r>
            <a:endParaRPr b="1" i="0" sz="3000" u="none" cap="none" strike="noStrike">
              <a:solidFill>
                <a:srgbClr val="EC183F"/>
              </a:solidFill>
              <a:latin typeface="Arial"/>
              <a:ea typeface="Arial"/>
              <a:cs typeface="Arial"/>
              <a:sym typeface="Arial"/>
            </a:endParaRPr>
          </a:p>
        </p:txBody>
      </p:sp>
      <p:pic>
        <p:nvPicPr>
          <p:cNvPr id="144" name="Google Shape;144;ge94813554b_0_0"/>
          <p:cNvPicPr preferRelativeResize="0"/>
          <p:nvPr/>
        </p:nvPicPr>
        <p:blipFill>
          <a:blip r:embed="rId3">
            <a:alphaModFix/>
          </a:blip>
          <a:stretch>
            <a:fillRect/>
          </a:stretch>
        </p:blipFill>
        <p:spPr>
          <a:xfrm>
            <a:off x="2190363" y="1576225"/>
            <a:ext cx="4752975" cy="2743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ge8e343bf6b_0_2"/>
          <p:cNvSpPr txBox="1"/>
          <p:nvPr/>
        </p:nvSpPr>
        <p:spPr>
          <a:xfrm>
            <a:off x="723850" y="645250"/>
            <a:ext cx="7686000" cy="767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3000"/>
              <a:buFont typeface="Arial"/>
              <a:buNone/>
            </a:pPr>
            <a:r>
              <a:rPr b="1" i="0" lang="es" sz="3000" u="none" cap="none" strike="noStrike">
                <a:solidFill>
                  <a:srgbClr val="EC183F"/>
                </a:solidFill>
                <a:latin typeface="Arial"/>
                <a:ea typeface="Arial"/>
                <a:cs typeface="Arial"/>
                <a:sym typeface="Arial"/>
              </a:rPr>
              <a:t>Principais comandos</a:t>
            </a:r>
            <a:endParaRPr b="1" i="0" sz="3000" u="none" cap="none" strike="noStrike">
              <a:solidFill>
                <a:srgbClr val="EC183F"/>
              </a:solidFill>
              <a:latin typeface="Arial"/>
              <a:ea typeface="Arial"/>
              <a:cs typeface="Arial"/>
              <a:sym typeface="Arial"/>
            </a:endParaRPr>
          </a:p>
        </p:txBody>
      </p:sp>
      <p:pic>
        <p:nvPicPr>
          <p:cNvPr id="151" name="Google Shape;151;ge8e343bf6b_0_2"/>
          <p:cNvPicPr preferRelativeResize="0"/>
          <p:nvPr/>
        </p:nvPicPr>
        <p:blipFill>
          <a:blip r:embed="rId3">
            <a:alphaModFix/>
          </a:blip>
          <a:stretch>
            <a:fillRect/>
          </a:stretch>
        </p:blipFill>
        <p:spPr>
          <a:xfrm>
            <a:off x="2242750" y="1467150"/>
            <a:ext cx="4648200" cy="2466975"/>
          </a:xfrm>
          <a:prstGeom prst="rect">
            <a:avLst/>
          </a:prstGeom>
          <a:noFill/>
          <a:ln>
            <a:noFill/>
          </a:ln>
        </p:spPr>
      </p:pic>
      <p:sp>
        <p:nvSpPr>
          <p:cNvPr id="152" name="Google Shape;152;ge8e343bf6b_0_2"/>
          <p:cNvSpPr txBox="1"/>
          <p:nvPr/>
        </p:nvSpPr>
        <p:spPr>
          <a:xfrm>
            <a:off x="0" y="4168650"/>
            <a:ext cx="89634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t>Exemplo Principais Comandos: </a:t>
            </a:r>
            <a:r>
              <a:rPr lang="es"/>
              <a:t>https://docs.google.com/document/d/1-9Lnd3V8Wc_Tv1lnPeH2Rac-zBA9GdP4nDBTCOIoKT4/edit#heading=h.9cff5kr0m2us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g11d9c852661_0_0"/>
          <p:cNvSpPr txBox="1"/>
          <p:nvPr/>
        </p:nvSpPr>
        <p:spPr>
          <a:xfrm>
            <a:off x="723850" y="645250"/>
            <a:ext cx="7686000" cy="7677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rgbClr val="000000"/>
              </a:buClr>
              <a:buSzPts val="3000"/>
              <a:buFont typeface="Arial"/>
              <a:buNone/>
            </a:pPr>
            <a:r>
              <a:rPr b="1" lang="es" sz="3000">
                <a:solidFill>
                  <a:srgbClr val="EC183F"/>
                </a:solidFill>
              </a:rPr>
              <a:t>Usos Comuns do Python	</a:t>
            </a:r>
            <a:endParaRPr b="1" i="0" sz="3000" u="none" cap="none" strike="noStrike">
              <a:solidFill>
                <a:srgbClr val="EC183F"/>
              </a:solidFill>
              <a:latin typeface="Arial"/>
              <a:ea typeface="Arial"/>
              <a:cs typeface="Arial"/>
              <a:sym typeface="Arial"/>
            </a:endParaRPr>
          </a:p>
        </p:txBody>
      </p:sp>
      <p:sp>
        <p:nvSpPr>
          <p:cNvPr id="159" name="Google Shape;159;g11d9c852661_0_0"/>
          <p:cNvSpPr txBox="1"/>
          <p:nvPr/>
        </p:nvSpPr>
        <p:spPr>
          <a:xfrm>
            <a:off x="789175" y="1680450"/>
            <a:ext cx="6508200" cy="15699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dk1"/>
              </a:buClr>
              <a:buSzPts val="1800"/>
              <a:buChar char="-"/>
            </a:pPr>
            <a:r>
              <a:rPr lang="es" sz="1800">
                <a:solidFill>
                  <a:schemeClr val="dk1"/>
                </a:solidFill>
              </a:rPr>
              <a:t>Desenvolvimento web</a:t>
            </a:r>
            <a:endParaRPr sz="1800">
              <a:solidFill>
                <a:schemeClr val="dk1"/>
              </a:solidFill>
            </a:endParaRPr>
          </a:p>
          <a:p>
            <a:pPr indent="-342900" lvl="0" marL="457200" rtl="0" algn="l">
              <a:spcBef>
                <a:spcPts val="0"/>
              </a:spcBef>
              <a:spcAft>
                <a:spcPts val="0"/>
              </a:spcAft>
              <a:buClr>
                <a:schemeClr val="dk1"/>
              </a:buClr>
              <a:buSzPts val="1800"/>
              <a:buChar char="-"/>
            </a:pPr>
            <a:r>
              <a:rPr lang="es" sz="1800">
                <a:solidFill>
                  <a:schemeClr val="dk1"/>
                </a:solidFill>
              </a:rPr>
              <a:t>Videogame</a:t>
            </a:r>
            <a:endParaRPr sz="1800">
              <a:solidFill>
                <a:schemeClr val="dk1"/>
              </a:solidFill>
            </a:endParaRPr>
          </a:p>
          <a:p>
            <a:pPr indent="-342900" lvl="0" marL="457200" rtl="0" algn="l">
              <a:spcBef>
                <a:spcPts val="0"/>
              </a:spcBef>
              <a:spcAft>
                <a:spcPts val="0"/>
              </a:spcAft>
              <a:buClr>
                <a:schemeClr val="dk1"/>
              </a:buClr>
              <a:buSzPts val="1800"/>
              <a:buChar char="-"/>
            </a:pPr>
            <a:r>
              <a:rPr lang="es" sz="1800">
                <a:solidFill>
                  <a:schemeClr val="dk1"/>
                </a:solidFill>
              </a:rPr>
              <a:t>Big Data, </a:t>
            </a:r>
            <a:r>
              <a:rPr lang="es" sz="1800">
                <a:solidFill>
                  <a:schemeClr val="dk1"/>
                </a:solidFill>
              </a:rPr>
              <a:t>Análise</a:t>
            </a:r>
            <a:r>
              <a:rPr lang="es" sz="1800">
                <a:solidFill>
                  <a:schemeClr val="dk1"/>
                </a:solidFill>
              </a:rPr>
              <a:t> de Dados </a:t>
            </a:r>
            <a:r>
              <a:rPr lang="es" sz="1800">
                <a:solidFill>
                  <a:schemeClr val="dk1"/>
                </a:solidFill>
              </a:rPr>
              <a:t>( R ) </a:t>
            </a:r>
            <a:endParaRPr sz="1800">
              <a:solidFill>
                <a:schemeClr val="dk1"/>
              </a:solidFill>
            </a:endParaRPr>
          </a:p>
          <a:p>
            <a:pPr indent="-342900" lvl="0" marL="457200" rtl="0" algn="l">
              <a:spcBef>
                <a:spcPts val="0"/>
              </a:spcBef>
              <a:spcAft>
                <a:spcPts val="0"/>
              </a:spcAft>
              <a:buClr>
                <a:schemeClr val="dk1"/>
              </a:buClr>
              <a:buSzPts val="1800"/>
              <a:buChar char="-"/>
            </a:pPr>
            <a:r>
              <a:rPr lang="es" sz="1800">
                <a:solidFill>
                  <a:schemeClr val="dk1"/>
                </a:solidFill>
              </a:rPr>
              <a:t>FrameWork de Testes (Selenium)</a:t>
            </a:r>
            <a:endParaRPr sz="1800">
              <a:solidFill>
                <a:schemeClr val="dk1"/>
              </a:solidFill>
            </a:endParaRPr>
          </a:p>
          <a:p>
            <a:pPr indent="-342900" lvl="0" marL="457200" rtl="0" algn="l">
              <a:spcBef>
                <a:spcPts val="0"/>
              </a:spcBef>
              <a:spcAft>
                <a:spcPts val="0"/>
              </a:spcAft>
              <a:buClr>
                <a:schemeClr val="dk1"/>
              </a:buClr>
              <a:buSzPts val="1800"/>
              <a:buChar char="-"/>
            </a:pPr>
            <a:r>
              <a:rPr lang="es" sz="1800">
                <a:solidFill>
                  <a:schemeClr val="dk1"/>
                </a:solidFill>
              </a:rPr>
              <a:t>Internet das coisas (IoT)</a:t>
            </a:r>
            <a:endParaRPr sz="21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B71C1C"/>
      </a:dk2>
      <a:lt2>
        <a:srgbClr val="FFEBEE"/>
      </a:lt2>
      <a:accent1>
        <a:srgbClr val="C62828"/>
      </a:accent1>
      <a:accent2>
        <a:srgbClr val="D32F2F"/>
      </a:accent2>
      <a:accent3>
        <a:srgbClr val="E53935"/>
      </a:accent3>
      <a:accent4>
        <a:srgbClr val="F44336"/>
      </a:accent4>
      <a:accent5>
        <a:srgbClr val="EF5350"/>
      </a:accent5>
      <a:accent6>
        <a:srgbClr val="E57373"/>
      </a:accent6>
      <a:hlink>
        <a:srgbClr val="E53935"/>
      </a:hlink>
      <a:folHlink>
        <a:srgbClr val="C6282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